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15"/>
  </p:notesMasterIdLst>
  <p:handoutMasterIdLst>
    <p:handoutMasterId r:id="rId16"/>
  </p:handoutMasterIdLst>
  <p:sldIdLst>
    <p:sldId id="341" r:id="rId3"/>
    <p:sldId id="260" r:id="rId4"/>
    <p:sldId id="269" r:id="rId5"/>
    <p:sldId id="268" r:id="rId6"/>
    <p:sldId id="342" r:id="rId7"/>
    <p:sldId id="256" r:id="rId8"/>
    <p:sldId id="257" r:id="rId9"/>
    <p:sldId id="339" r:id="rId10"/>
    <p:sldId id="340" r:id="rId11"/>
    <p:sldId id="267" r:id="rId12"/>
    <p:sldId id="281" r:id="rId13"/>
    <p:sldId id="33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8E8E8"/>
    <a:srgbClr val="C2C2C2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77DFE9-05B9-4275-9AA8-D17B37A18DBC}" v="7" dt="2020-12-12T08:33:22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5112" autoAdjust="0"/>
  </p:normalViewPr>
  <p:slideViewPr>
    <p:cSldViewPr snapToGrid="0">
      <p:cViewPr varScale="1">
        <p:scale>
          <a:sx n="162" d="100"/>
          <a:sy n="162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Sainty" userId="883208899d8ee881" providerId="LiveId" clId="{A077DFE9-05B9-4275-9AA8-D17B37A18DBC}"/>
    <pc:docChg chg="undo addSld delSld modSld sldOrd">
      <pc:chgData name="Chris Sainty" userId="883208899d8ee881" providerId="LiveId" clId="{A077DFE9-05B9-4275-9AA8-D17B37A18DBC}" dt="2020-12-12T08:33:08.242" v="100"/>
      <pc:docMkLst>
        <pc:docMk/>
      </pc:docMkLst>
      <pc:sldChg chg="del">
        <pc:chgData name="Chris Sainty" userId="883208899d8ee881" providerId="LiveId" clId="{A077DFE9-05B9-4275-9AA8-D17B37A18DBC}" dt="2020-12-11T06:38:28.499" v="2" actId="47"/>
        <pc:sldMkLst>
          <pc:docMk/>
          <pc:sldMk cId="837677463" sldId="259"/>
        </pc:sldMkLst>
      </pc:sldChg>
      <pc:sldChg chg="del">
        <pc:chgData name="Chris Sainty" userId="883208899d8ee881" providerId="LiveId" clId="{A077DFE9-05B9-4275-9AA8-D17B37A18DBC}" dt="2020-12-11T06:38:29.743" v="3" actId="47"/>
        <pc:sldMkLst>
          <pc:docMk/>
          <pc:sldMk cId="4214222124" sldId="268"/>
        </pc:sldMkLst>
      </pc:sldChg>
      <pc:sldChg chg="del ord">
        <pc:chgData name="Chris Sainty" userId="883208899d8ee881" providerId="LiveId" clId="{A077DFE9-05B9-4275-9AA8-D17B37A18DBC}" dt="2020-12-11T06:40:52.862" v="19" actId="47"/>
        <pc:sldMkLst>
          <pc:docMk/>
          <pc:sldMk cId="4115586233" sldId="283"/>
        </pc:sldMkLst>
      </pc:sldChg>
      <pc:sldChg chg="del">
        <pc:chgData name="Chris Sainty" userId="883208899d8ee881" providerId="LiveId" clId="{A077DFE9-05B9-4275-9AA8-D17B37A18DBC}" dt="2020-12-11T06:38:35.817" v="6" actId="47"/>
        <pc:sldMkLst>
          <pc:docMk/>
          <pc:sldMk cId="3008985757" sldId="286"/>
        </pc:sldMkLst>
      </pc:sldChg>
      <pc:sldChg chg="del">
        <pc:chgData name="Chris Sainty" userId="883208899d8ee881" providerId="LiveId" clId="{A077DFE9-05B9-4275-9AA8-D17B37A18DBC}" dt="2020-12-11T06:38:31.476" v="4" actId="47"/>
        <pc:sldMkLst>
          <pc:docMk/>
          <pc:sldMk cId="1366205986" sldId="288"/>
        </pc:sldMkLst>
      </pc:sldChg>
      <pc:sldChg chg="del">
        <pc:chgData name="Chris Sainty" userId="883208899d8ee881" providerId="LiveId" clId="{A077DFE9-05B9-4275-9AA8-D17B37A18DBC}" dt="2020-12-11T06:38:32.740" v="5" actId="47"/>
        <pc:sldMkLst>
          <pc:docMk/>
          <pc:sldMk cId="1616951974" sldId="298"/>
        </pc:sldMkLst>
      </pc:sldChg>
      <pc:sldChg chg="addSp delSp modSp new mod ord">
        <pc:chgData name="Chris Sainty" userId="883208899d8ee881" providerId="LiveId" clId="{A077DFE9-05B9-4275-9AA8-D17B37A18DBC}" dt="2020-12-11T07:00:40.097" v="97" actId="1076"/>
        <pc:sldMkLst>
          <pc:docMk/>
          <pc:sldMk cId="2418934169" sldId="339"/>
        </pc:sldMkLst>
        <pc:spChg chg="add del mod">
          <ac:chgData name="Chris Sainty" userId="883208899d8ee881" providerId="LiveId" clId="{A077DFE9-05B9-4275-9AA8-D17B37A18DBC}" dt="2020-12-11T07:00:34.223" v="96" actId="1076"/>
          <ac:spMkLst>
            <pc:docMk/>
            <pc:sldMk cId="2418934169" sldId="339"/>
            <ac:spMk id="3" creationId="{EB85C7B2-9E93-4DE4-A762-E0099EE00F76}"/>
          </ac:spMkLst>
        </pc:spChg>
        <pc:spChg chg="add mod">
          <ac:chgData name="Chris Sainty" userId="883208899d8ee881" providerId="LiveId" clId="{A077DFE9-05B9-4275-9AA8-D17B37A18DBC}" dt="2020-12-11T07:00:40.097" v="97" actId="1076"/>
          <ac:spMkLst>
            <pc:docMk/>
            <pc:sldMk cId="2418934169" sldId="339"/>
            <ac:spMk id="6" creationId="{F3110CC7-45BB-4AF5-B3C2-F2D7D3ECC74A}"/>
          </ac:spMkLst>
        </pc:spChg>
        <pc:picChg chg="add mod">
          <ac:chgData name="Chris Sainty" userId="883208899d8ee881" providerId="LiveId" clId="{A077DFE9-05B9-4275-9AA8-D17B37A18DBC}" dt="2020-12-11T07:00:23.905" v="94" actId="1076"/>
          <ac:picMkLst>
            <pc:docMk/>
            <pc:sldMk cId="2418934169" sldId="339"/>
            <ac:picMk id="5" creationId="{1AE124D3-31FF-4574-AB76-DCBC84FC4502}"/>
          </ac:picMkLst>
        </pc:picChg>
      </pc:sldChg>
      <pc:sldChg chg="add">
        <pc:chgData name="Chris Sainty" userId="883208899d8ee881" providerId="LiveId" clId="{A077DFE9-05B9-4275-9AA8-D17B37A18DBC}" dt="2020-12-11T06:40:48.757" v="15"/>
        <pc:sldMkLst>
          <pc:docMk/>
          <pc:sldMk cId="92993522" sldId="340"/>
        </pc:sldMkLst>
      </pc:sldChg>
      <pc:sldChg chg="add ord">
        <pc:chgData name="Chris Sainty" userId="883208899d8ee881" providerId="LiveId" clId="{A077DFE9-05B9-4275-9AA8-D17B37A18DBC}" dt="2020-12-12T08:33:08.242" v="100"/>
        <pc:sldMkLst>
          <pc:docMk/>
          <pc:sldMk cId="2157832335" sldId="341"/>
        </pc:sldMkLst>
      </pc:sldChg>
      <pc:sldChg chg="del">
        <pc:chgData name="Chris Sainty" userId="883208899d8ee881" providerId="LiveId" clId="{A077DFE9-05B9-4275-9AA8-D17B37A18DBC}" dt="2020-12-11T06:38:37.148" v="7" actId="47"/>
        <pc:sldMkLst>
          <pc:docMk/>
          <pc:sldMk cId="2486335224" sldId="343"/>
        </pc:sldMkLst>
      </pc:sldChg>
      <pc:sldChg chg="del">
        <pc:chgData name="Chris Sainty" userId="883208899d8ee881" providerId="LiveId" clId="{A077DFE9-05B9-4275-9AA8-D17B37A18DBC}" dt="2020-12-11T06:38:38" v="8" actId="47"/>
        <pc:sldMkLst>
          <pc:docMk/>
          <pc:sldMk cId="371426033" sldId="345"/>
        </pc:sldMkLst>
      </pc:sldChg>
    </pc:docChg>
  </pc:docChgLst>
  <pc:docChgLst>
    <pc:chgData name="Chris Sainty" userId="b32c182c-205f-447b-ab9f-bd033310bb63" providerId="ADAL" clId="{C5C6C0C8-FBE9-4D0B-A479-917A32584993}"/>
    <pc:docChg chg="undo redo custSel addSld delSld modSld sldOrd modMainMaster">
      <pc:chgData name="Chris Sainty" userId="b32c182c-205f-447b-ab9f-bd033310bb63" providerId="ADAL" clId="{C5C6C0C8-FBE9-4D0B-A479-917A32584993}" dt="2020-02-19T08:58:28.222" v="4853" actId="20577"/>
      <pc:docMkLst>
        <pc:docMk/>
      </pc:docMkLst>
      <pc:sldChg chg="modSp">
        <pc:chgData name="Chris Sainty" userId="b32c182c-205f-447b-ab9f-bd033310bb63" providerId="ADAL" clId="{C5C6C0C8-FBE9-4D0B-A479-917A32584993}" dt="2020-01-16T09:39:27.673" v="13" actId="20577"/>
        <pc:sldMkLst>
          <pc:docMk/>
          <pc:sldMk cId="3093200892" sldId="256"/>
        </pc:sldMkLst>
        <pc:spChg chg="mod">
          <ac:chgData name="Chris Sainty" userId="b32c182c-205f-447b-ab9f-bd033310bb63" providerId="ADAL" clId="{C5C6C0C8-FBE9-4D0B-A479-917A32584993}" dt="2020-01-16T09:39:27.673" v="13" actId="20577"/>
          <ac:spMkLst>
            <pc:docMk/>
            <pc:sldMk cId="3093200892" sldId="256"/>
            <ac:spMk id="2" creationId="{A1B6C737-9F8C-4287-AF1D-5BB0462C8EB4}"/>
          </ac:spMkLst>
        </pc:spChg>
      </pc:sldChg>
      <pc:sldChg chg="modSp">
        <pc:chgData name="Chris Sainty" userId="b32c182c-205f-447b-ab9f-bd033310bb63" providerId="ADAL" clId="{C5C6C0C8-FBE9-4D0B-A479-917A32584993}" dt="2020-01-19T16:45:19.806" v="2691" actId="20577"/>
        <pc:sldMkLst>
          <pc:docMk/>
          <pc:sldMk cId="3089004638" sldId="257"/>
        </pc:sldMkLst>
        <pc:spChg chg="mod">
          <ac:chgData name="Chris Sainty" userId="b32c182c-205f-447b-ab9f-bd033310bb63" providerId="ADAL" clId="{C5C6C0C8-FBE9-4D0B-A479-917A32584993}" dt="2020-01-19T16:45:19.806" v="2691" actId="20577"/>
          <ac:spMkLst>
            <pc:docMk/>
            <pc:sldMk cId="3089004638" sldId="257"/>
            <ac:spMk id="3" creationId="{05F5A668-1D7A-48FF-B6A3-E693A0A610EC}"/>
          </ac:spMkLst>
        </pc:spChg>
        <pc:picChg chg="mod">
          <ac:chgData name="Chris Sainty" userId="b32c182c-205f-447b-ab9f-bd033310bb63" providerId="ADAL" clId="{C5C6C0C8-FBE9-4D0B-A479-917A32584993}" dt="2020-01-16T09:42:40.048" v="59" actId="1076"/>
          <ac:picMkLst>
            <pc:docMk/>
            <pc:sldMk cId="3089004638" sldId="257"/>
            <ac:picMk id="5" creationId="{D24D30AE-9B78-4839-AB20-8945E363F3D5}"/>
          </ac:picMkLst>
        </pc:picChg>
        <pc:picChg chg="mod">
          <ac:chgData name="Chris Sainty" userId="b32c182c-205f-447b-ab9f-bd033310bb63" providerId="ADAL" clId="{C5C6C0C8-FBE9-4D0B-A479-917A32584993}" dt="2020-01-16T09:42:40.048" v="59" actId="1076"/>
          <ac:picMkLst>
            <pc:docMk/>
            <pc:sldMk cId="3089004638" sldId="257"/>
            <ac:picMk id="6" creationId="{00554CDD-1D92-4825-9114-9613E3BBAFC7}"/>
          </ac:picMkLst>
        </pc:picChg>
      </pc:sldChg>
      <pc:sldChg chg="delSp modSp add">
        <pc:chgData name="Chris Sainty" userId="b32c182c-205f-447b-ab9f-bd033310bb63" providerId="ADAL" clId="{C5C6C0C8-FBE9-4D0B-A479-917A32584993}" dt="2020-01-27T07:09:24.544" v="4279" actId="20577"/>
        <pc:sldMkLst>
          <pc:docMk/>
          <pc:sldMk cId="837677463" sldId="259"/>
        </pc:sldMkLst>
        <pc:spChg chg="mod">
          <ac:chgData name="Chris Sainty" userId="b32c182c-205f-447b-ab9f-bd033310bb63" providerId="ADAL" clId="{C5C6C0C8-FBE9-4D0B-A479-917A32584993}" dt="2020-01-27T07:09:24.544" v="4279" actId="20577"/>
          <ac:spMkLst>
            <pc:docMk/>
            <pc:sldMk cId="837677463" sldId="259"/>
            <ac:spMk id="2" creationId="{5C4DA1E6-1160-4487-BCF8-C08034AA58E1}"/>
          </ac:spMkLst>
        </pc:spChg>
        <pc:spChg chg="del mod">
          <ac:chgData name="Chris Sainty" userId="b32c182c-205f-447b-ab9f-bd033310bb63" providerId="ADAL" clId="{C5C6C0C8-FBE9-4D0B-A479-917A32584993}" dt="2020-01-19T16:56:56.084" v="2882" actId="478"/>
          <ac:spMkLst>
            <pc:docMk/>
            <pc:sldMk cId="837677463" sldId="259"/>
            <ac:spMk id="3" creationId="{32BA286A-1809-47D6-99E7-74332752E500}"/>
          </ac:spMkLst>
        </pc:spChg>
      </pc:sldChg>
      <pc:sldChg chg="delSp modSp add">
        <pc:chgData name="Chris Sainty" userId="b32c182c-205f-447b-ab9f-bd033310bb63" providerId="ADAL" clId="{C5C6C0C8-FBE9-4D0B-A479-917A32584993}" dt="2020-01-24T12:35:07.731" v="3529" actId="5793"/>
        <pc:sldMkLst>
          <pc:docMk/>
          <pc:sldMk cId="2574755877" sldId="267"/>
        </pc:sldMkLst>
        <pc:spChg chg="mod">
          <ac:chgData name="Chris Sainty" userId="b32c182c-205f-447b-ab9f-bd033310bb63" providerId="ADAL" clId="{C5C6C0C8-FBE9-4D0B-A479-917A32584993}" dt="2020-01-24T12:35:07.731" v="3529" actId="5793"/>
          <ac:spMkLst>
            <pc:docMk/>
            <pc:sldMk cId="2574755877" sldId="267"/>
            <ac:spMk id="2" creationId="{5C4DA1E6-1160-4487-BCF8-C08034AA58E1}"/>
          </ac:spMkLst>
        </pc:spChg>
        <pc:spChg chg="del">
          <ac:chgData name="Chris Sainty" userId="b32c182c-205f-447b-ab9f-bd033310bb63" providerId="ADAL" clId="{C5C6C0C8-FBE9-4D0B-A479-917A32584993}" dt="2020-01-19T16:56:52.241" v="2881" actId="478"/>
          <ac:spMkLst>
            <pc:docMk/>
            <pc:sldMk cId="2574755877" sldId="267"/>
            <ac:spMk id="3" creationId="{32BA286A-1809-47D6-99E7-74332752E500}"/>
          </ac:spMkLst>
        </pc:spChg>
      </pc:sldChg>
      <pc:sldChg chg="addSp delSp modSp add">
        <pc:chgData name="Chris Sainty" userId="b32c182c-205f-447b-ab9f-bd033310bb63" providerId="ADAL" clId="{C5C6C0C8-FBE9-4D0B-A479-917A32584993}" dt="2020-02-19T08:40:25.960" v="4741" actId="1076"/>
        <pc:sldMkLst>
          <pc:docMk/>
          <pc:sldMk cId="4214222124" sldId="268"/>
        </pc:sldMkLst>
        <pc:spChg chg="del mod">
          <ac:chgData name="Chris Sainty" userId="b32c182c-205f-447b-ab9f-bd033310bb63" providerId="ADAL" clId="{C5C6C0C8-FBE9-4D0B-A479-917A32584993}" dt="2020-01-24T10:43:57.029" v="3423" actId="478"/>
          <ac:spMkLst>
            <pc:docMk/>
            <pc:sldMk cId="4214222124" sldId="268"/>
            <ac:spMk id="2" creationId="{D6D54B20-68CF-4AFB-9CE6-06E353898116}"/>
          </ac:spMkLst>
        </pc:spChg>
        <pc:spChg chg="mod">
          <ac:chgData name="Chris Sainty" userId="b32c182c-205f-447b-ab9f-bd033310bb63" providerId="ADAL" clId="{C5C6C0C8-FBE9-4D0B-A479-917A32584993}" dt="2020-02-19T08:40:25.960" v="4741" actId="1076"/>
          <ac:spMkLst>
            <pc:docMk/>
            <pc:sldMk cId="4214222124" sldId="268"/>
            <ac:spMk id="3" creationId="{D170CB64-2ADE-4FE2-BD86-40EA607DC4AF}"/>
          </ac:spMkLst>
        </pc:spChg>
        <pc:spChg chg="add del mod">
          <ac:chgData name="Chris Sainty" userId="b32c182c-205f-447b-ab9f-bd033310bb63" providerId="ADAL" clId="{C5C6C0C8-FBE9-4D0B-A479-917A32584993}" dt="2020-01-24T10:43:59.407" v="3424" actId="478"/>
          <ac:spMkLst>
            <pc:docMk/>
            <pc:sldMk cId="4214222124" sldId="268"/>
            <ac:spMk id="8" creationId="{32E15EF4-02A5-4735-831A-C2B3AD85954A}"/>
          </ac:spMkLst>
        </pc:spChg>
        <pc:picChg chg="add mod">
          <ac:chgData name="Chris Sainty" userId="b32c182c-205f-447b-ab9f-bd033310bb63" providerId="ADAL" clId="{C5C6C0C8-FBE9-4D0B-A479-917A32584993}" dt="2020-02-19T08:40:25.960" v="4741" actId="1076"/>
          <ac:picMkLst>
            <pc:docMk/>
            <pc:sldMk cId="4214222124" sldId="268"/>
            <ac:picMk id="10" creationId="{AA3A38FC-0379-40CE-AD63-69F5D5660A75}"/>
          </ac:picMkLst>
        </pc:picChg>
      </pc:sldChg>
      <pc:sldChg chg="modSp add">
        <pc:chgData name="Chris Sainty" userId="b32c182c-205f-447b-ab9f-bd033310bb63" providerId="ADAL" clId="{C5C6C0C8-FBE9-4D0B-A479-917A32584993}" dt="2020-01-19T16:49:30.418" v="2778" actId="20577"/>
        <pc:sldMkLst>
          <pc:docMk/>
          <pc:sldMk cId="3702629668" sldId="281"/>
        </pc:sldMkLst>
        <pc:spChg chg="mod">
          <ac:chgData name="Chris Sainty" userId="b32c182c-205f-447b-ab9f-bd033310bb63" providerId="ADAL" clId="{C5C6C0C8-FBE9-4D0B-A479-917A32584993}" dt="2020-01-19T16:48:10.990" v="2714" actId="20577"/>
          <ac:spMkLst>
            <pc:docMk/>
            <pc:sldMk cId="3702629668" sldId="281"/>
            <ac:spMk id="2" creationId="{27E80840-DFB5-4E2A-A061-ADBC028CCBA7}"/>
          </ac:spMkLst>
        </pc:spChg>
        <pc:spChg chg="mod">
          <ac:chgData name="Chris Sainty" userId="b32c182c-205f-447b-ab9f-bd033310bb63" providerId="ADAL" clId="{C5C6C0C8-FBE9-4D0B-A479-917A32584993}" dt="2020-01-19T16:49:30.418" v="2778" actId="20577"/>
          <ac:spMkLst>
            <pc:docMk/>
            <pc:sldMk cId="3702629668" sldId="281"/>
            <ac:spMk id="3" creationId="{46412377-9820-49EF-BFD4-8C72955A8FB8}"/>
          </ac:spMkLst>
        </pc:spChg>
      </pc:sldChg>
      <pc:sldChg chg="modSp add">
        <pc:chgData name="Chris Sainty" userId="b32c182c-205f-447b-ab9f-bd033310bb63" providerId="ADAL" clId="{C5C6C0C8-FBE9-4D0B-A479-917A32584993}" dt="2020-02-19T08:58:28.222" v="4853" actId="20577"/>
        <pc:sldMkLst>
          <pc:docMk/>
          <pc:sldMk cId="1407888698" sldId="282"/>
        </pc:sldMkLst>
        <pc:spChg chg="mod">
          <ac:chgData name="Chris Sainty" userId="b32c182c-205f-447b-ab9f-bd033310bb63" providerId="ADAL" clId="{C5C6C0C8-FBE9-4D0B-A479-917A32584993}" dt="2020-02-19T08:58:28.222" v="4853" actId="20577"/>
          <ac:spMkLst>
            <pc:docMk/>
            <pc:sldMk cId="1407888698" sldId="282"/>
            <ac:spMk id="2" creationId="{832F1BCB-D111-4B38-9C59-98EB6F529BB7}"/>
          </ac:spMkLst>
        </pc:spChg>
      </pc:sldChg>
      <pc:sldChg chg="addSp delSp modSp add del">
        <pc:chgData name="Chris Sainty" userId="b32c182c-205f-447b-ab9f-bd033310bb63" providerId="ADAL" clId="{C5C6C0C8-FBE9-4D0B-A479-917A32584993}" dt="2020-01-27T07:20:39.432" v="4381" actId="2696"/>
        <pc:sldMkLst>
          <pc:docMk/>
          <pc:sldMk cId="218322505" sldId="283"/>
        </pc:sldMkLst>
        <pc:spChg chg="mod">
          <ac:chgData name="Chris Sainty" userId="b32c182c-205f-447b-ab9f-bd033310bb63" providerId="ADAL" clId="{C5C6C0C8-FBE9-4D0B-A479-917A32584993}" dt="2020-01-25T13:38:51.741" v="4238" actId="5793"/>
          <ac:spMkLst>
            <pc:docMk/>
            <pc:sldMk cId="218322505" sldId="283"/>
            <ac:spMk id="2" creationId="{02B436A3-E470-4344-AC22-C7961310C8AE}"/>
          </ac:spMkLst>
        </pc:spChg>
        <pc:spChg chg="del">
          <ac:chgData name="Chris Sainty" userId="b32c182c-205f-447b-ab9f-bd033310bb63" providerId="ADAL" clId="{C5C6C0C8-FBE9-4D0B-A479-917A32584993}" dt="2020-01-19T16:55:06.391" v="2863" actId="478"/>
          <ac:spMkLst>
            <pc:docMk/>
            <pc:sldMk cId="218322505" sldId="283"/>
            <ac:spMk id="3" creationId="{7CDA3E36-62AA-47B4-9080-61CE5F8434C5}"/>
          </ac:spMkLst>
        </pc:spChg>
        <pc:spChg chg="add del mod">
          <ac:chgData name="Chris Sainty" userId="b32c182c-205f-447b-ab9f-bd033310bb63" providerId="ADAL" clId="{C5C6C0C8-FBE9-4D0B-A479-917A32584993}" dt="2020-01-19T16:56:28.231" v="2877"/>
          <ac:spMkLst>
            <pc:docMk/>
            <pc:sldMk cId="218322505" sldId="283"/>
            <ac:spMk id="5" creationId="{7EF76561-42DA-4658-97DC-03E8409BAB76}"/>
          </ac:spMkLst>
        </pc:spChg>
      </pc:sldChg>
      <pc:sldChg chg="addSp delSp modSp add">
        <pc:chgData name="Chris Sainty" userId="b32c182c-205f-447b-ab9f-bd033310bb63" providerId="ADAL" clId="{C5C6C0C8-FBE9-4D0B-A479-917A32584993}" dt="2020-02-18T11:08:22.430" v="4703" actId="113"/>
        <pc:sldMkLst>
          <pc:docMk/>
          <pc:sldMk cId="3008985757" sldId="286"/>
        </pc:sldMkLst>
        <pc:spChg chg="mod">
          <ac:chgData name="Chris Sainty" userId="b32c182c-205f-447b-ab9f-bd033310bb63" providerId="ADAL" clId="{C5C6C0C8-FBE9-4D0B-A479-917A32584993}" dt="2020-01-24T10:33:05.412" v="3239" actId="20577"/>
          <ac:spMkLst>
            <pc:docMk/>
            <pc:sldMk cId="3008985757" sldId="286"/>
            <ac:spMk id="2" creationId="{DFF31F1B-0E95-4AD8-8EA7-D4334B0BF128}"/>
          </ac:spMkLst>
        </pc:spChg>
        <pc:spChg chg="add del mod">
          <ac:chgData name="Chris Sainty" userId="b32c182c-205f-447b-ab9f-bd033310bb63" providerId="ADAL" clId="{C5C6C0C8-FBE9-4D0B-A479-917A32584993}" dt="2020-01-27T07:14:47.630" v="4357" actId="478"/>
          <ac:spMkLst>
            <pc:docMk/>
            <pc:sldMk cId="3008985757" sldId="286"/>
            <ac:spMk id="3" creationId="{580424B1-5E07-4E55-84C5-8E6300530FD8}"/>
          </ac:spMkLst>
        </pc:spChg>
        <pc:spChg chg="del">
          <ac:chgData name="Chris Sainty" userId="b32c182c-205f-447b-ab9f-bd033310bb63" providerId="ADAL" clId="{C5C6C0C8-FBE9-4D0B-A479-917A32584993}" dt="2020-01-24T10:33:08.288" v="3240" actId="478"/>
          <ac:spMkLst>
            <pc:docMk/>
            <pc:sldMk cId="3008985757" sldId="286"/>
            <ac:spMk id="3" creationId="{D1F3100F-4C8D-4BB3-B3FB-EBCF52FD46AC}"/>
          </ac:spMkLst>
        </pc:spChg>
        <pc:spChg chg="add mod">
          <ac:chgData name="Chris Sainty" userId="b32c182c-205f-447b-ab9f-bd033310bb63" providerId="ADAL" clId="{C5C6C0C8-FBE9-4D0B-A479-917A32584993}" dt="2020-02-18T11:08:22.430" v="4703" actId="113"/>
          <ac:spMkLst>
            <pc:docMk/>
            <pc:sldMk cId="3008985757" sldId="286"/>
            <ac:spMk id="9" creationId="{DC87505D-4878-4841-986E-C77EBFB2BF9C}"/>
          </ac:spMkLst>
        </pc:spChg>
        <pc:spChg chg="add mod">
          <ac:chgData name="Chris Sainty" userId="b32c182c-205f-447b-ab9f-bd033310bb63" providerId="ADAL" clId="{C5C6C0C8-FBE9-4D0B-A479-917A32584993}" dt="2020-01-27T07:10:40.415" v="4308" actId="403"/>
          <ac:spMkLst>
            <pc:docMk/>
            <pc:sldMk cId="3008985757" sldId="286"/>
            <ac:spMk id="10" creationId="{C8723DB0-A39F-44A7-80B6-C37120EAC108}"/>
          </ac:spMkLst>
        </pc:spChg>
        <pc:spChg chg="add mod">
          <ac:chgData name="Chris Sainty" userId="b32c182c-205f-447b-ab9f-bd033310bb63" providerId="ADAL" clId="{C5C6C0C8-FBE9-4D0B-A479-917A32584993}" dt="2020-01-27T07:10:47.358" v="4309" actId="403"/>
          <ac:spMkLst>
            <pc:docMk/>
            <pc:sldMk cId="3008985757" sldId="286"/>
            <ac:spMk id="13" creationId="{1423AE0C-A742-42C8-A9FD-4EBD5223DE4E}"/>
          </ac:spMkLst>
        </pc:spChg>
        <pc:spChg chg="add del mod">
          <ac:chgData name="Chris Sainty" userId="b32c182c-205f-447b-ab9f-bd033310bb63" providerId="ADAL" clId="{C5C6C0C8-FBE9-4D0B-A479-917A32584993}" dt="2020-01-24T10:39:32.508" v="3384" actId="478"/>
          <ac:spMkLst>
            <pc:docMk/>
            <pc:sldMk cId="3008985757" sldId="286"/>
            <ac:spMk id="14" creationId="{4118CED0-9EBE-4E53-9E4C-2DD32A243C90}"/>
          </ac:spMkLst>
        </pc:spChg>
        <pc:picChg chg="add mod">
          <ac:chgData name="Chris Sainty" userId="b32c182c-205f-447b-ab9f-bd033310bb63" providerId="ADAL" clId="{C5C6C0C8-FBE9-4D0B-A479-917A32584993}" dt="2020-01-24T10:36:45.351" v="3345" actId="1035"/>
          <ac:picMkLst>
            <pc:docMk/>
            <pc:sldMk cId="3008985757" sldId="286"/>
            <ac:picMk id="6" creationId="{F9216D6B-C537-4182-BFC6-364F31B3F526}"/>
          </ac:picMkLst>
        </pc:picChg>
        <pc:picChg chg="add mod">
          <ac:chgData name="Chris Sainty" userId="b32c182c-205f-447b-ab9f-bd033310bb63" providerId="ADAL" clId="{C5C6C0C8-FBE9-4D0B-A479-917A32584993}" dt="2020-01-24T10:36:52.760" v="3346" actId="1076"/>
          <ac:picMkLst>
            <pc:docMk/>
            <pc:sldMk cId="3008985757" sldId="286"/>
            <ac:picMk id="8" creationId="{A6FF2A78-804D-40B7-88B6-76D78BDA2780}"/>
          </ac:picMkLst>
        </pc:picChg>
        <pc:picChg chg="add mod">
          <ac:chgData name="Chris Sainty" userId="b32c182c-205f-447b-ab9f-bd033310bb63" providerId="ADAL" clId="{C5C6C0C8-FBE9-4D0B-A479-917A32584993}" dt="2020-01-24T10:36:26.072" v="3326" actId="14100"/>
          <ac:picMkLst>
            <pc:docMk/>
            <pc:sldMk cId="3008985757" sldId="286"/>
            <ac:picMk id="12" creationId="{C69883E5-15E3-476D-8BDD-C02F6B8DCD00}"/>
          </ac:picMkLst>
        </pc:picChg>
      </pc:sldChg>
      <pc:sldChg chg="addSp delSp modSp add">
        <pc:chgData name="Chris Sainty" userId="b32c182c-205f-447b-ab9f-bd033310bb63" providerId="ADAL" clId="{C5C6C0C8-FBE9-4D0B-A479-917A32584993}" dt="2020-02-18T10:21:04.166" v="4395" actId="1076"/>
        <pc:sldMkLst>
          <pc:docMk/>
          <pc:sldMk cId="881166721" sldId="287"/>
        </pc:sldMkLst>
        <pc:spChg chg="del">
          <ac:chgData name="Chris Sainty" userId="b32c182c-205f-447b-ab9f-bd033310bb63" providerId="ADAL" clId="{C5C6C0C8-FBE9-4D0B-A479-917A32584993}" dt="2020-01-24T10:42:21.130" v="3390" actId="478"/>
          <ac:spMkLst>
            <pc:docMk/>
            <pc:sldMk cId="881166721" sldId="287"/>
            <ac:spMk id="9" creationId="{DC87505D-4878-4841-986E-C77EBFB2BF9C}"/>
          </ac:spMkLst>
        </pc:spChg>
        <pc:spChg chg="mod">
          <ac:chgData name="Chris Sainty" userId="b32c182c-205f-447b-ab9f-bd033310bb63" providerId="ADAL" clId="{C5C6C0C8-FBE9-4D0B-A479-917A32584993}" dt="2020-01-27T07:11:27.040" v="4314" actId="403"/>
          <ac:spMkLst>
            <pc:docMk/>
            <pc:sldMk cId="881166721" sldId="287"/>
            <ac:spMk id="10" creationId="{C8723DB0-A39F-44A7-80B6-C37120EAC108}"/>
          </ac:spMkLst>
        </pc:spChg>
        <pc:spChg chg="del">
          <ac:chgData name="Chris Sainty" userId="b32c182c-205f-447b-ab9f-bd033310bb63" providerId="ADAL" clId="{C5C6C0C8-FBE9-4D0B-A479-917A32584993}" dt="2020-01-24T10:42:19.936" v="3389" actId="478"/>
          <ac:spMkLst>
            <pc:docMk/>
            <pc:sldMk cId="881166721" sldId="287"/>
            <ac:spMk id="13" creationId="{1423AE0C-A742-42C8-A9FD-4EBD5223DE4E}"/>
          </ac:spMkLst>
        </pc:spChg>
        <pc:picChg chg="add mod">
          <ac:chgData name="Chris Sainty" userId="b32c182c-205f-447b-ab9f-bd033310bb63" providerId="ADAL" clId="{C5C6C0C8-FBE9-4D0B-A479-917A32584993}" dt="2020-02-18T10:21:04.166" v="4395" actId="1076"/>
          <ac:picMkLst>
            <pc:docMk/>
            <pc:sldMk cId="881166721" sldId="287"/>
            <ac:picMk id="5" creationId="{54EB3C14-EDEE-4969-B510-2F8AE17E90DA}"/>
          </ac:picMkLst>
        </pc:picChg>
        <pc:picChg chg="del mod">
          <ac:chgData name="Chris Sainty" userId="b32c182c-205f-447b-ab9f-bd033310bb63" providerId="ADAL" clId="{C5C6C0C8-FBE9-4D0B-A479-917A32584993}" dt="2020-01-24T10:42:17.974" v="3387" actId="478"/>
          <ac:picMkLst>
            <pc:docMk/>
            <pc:sldMk cId="881166721" sldId="287"/>
            <ac:picMk id="6" creationId="{F9216D6B-C537-4182-BFC6-364F31B3F526}"/>
          </ac:picMkLst>
        </pc:picChg>
        <pc:picChg chg="del">
          <ac:chgData name="Chris Sainty" userId="b32c182c-205f-447b-ab9f-bd033310bb63" providerId="ADAL" clId="{C5C6C0C8-FBE9-4D0B-A479-917A32584993}" dt="2020-01-24T10:45:53.934" v="3440" actId="478"/>
          <ac:picMkLst>
            <pc:docMk/>
            <pc:sldMk cId="881166721" sldId="287"/>
            <ac:picMk id="8" creationId="{A6FF2A78-804D-40B7-88B6-76D78BDA2780}"/>
          </ac:picMkLst>
        </pc:picChg>
        <pc:picChg chg="del">
          <ac:chgData name="Chris Sainty" userId="b32c182c-205f-447b-ab9f-bd033310bb63" providerId="ADAL" clId="{C5C6C0C8-FBE9-4D0B-A479-917A32584993}" dt="2020-01-24T10:42:18.519" v="3388" actId="478"/>
          <ac:picMkLst>
            <pc:docMk/>
            <pc:sldMk cId="881166721" sldId="287"/>
            <ac:picMk id="12" creationId="{C69883E5-15E3-476D-8BDD-C02F6B8DCD00}"/>
          </ac:picMkLst>
        </pc:picChg>
      </pc:sldChg>
      <pc:sldChg chg="addSp delSp modSp add">
        <pc:chgData name="Chris Sainty" userId="b32c182c-205f-447b-ab9f-bd033310bb63" providerId="ADAL" clId="{C5C6C0C8-FBE9-4D0B-A479-917A32584993}" dt="2020-01-24T13:03:00.960" v="3780" actId="1038"/>
        <pc:sldMkLst>
          <pc:docMk/>
          <pc:sldMk cId="1366205986" sldId="288"/>
        </pc:sldMkLst>
        <pc:spChg chg="del mod">
          <ac:chgData name="Chris Sainty" userId="b32c182c-205f-447b-ab9f-bd033310bb63" providerId="ADAL" clId="{C5C6C0C8-FBE9-4D0B-A479-917A32584993}" dt="2020-01-24T12:36:54.097" v="3569" actId="478"/>
          <ac:spMkLst>
            <pc:docMk/>
            <pc:sldMk cId="1366205986" sldId="288"/>
            <ac:spMk id="3" creationId="{D170CB64-2ADE-4FE2-BD86-40EA607DC4AF}"/>
          </ac:spMkLst>
        </pc:spChg>
        <pc:spChg chg="add del mod">
          <ac:chgData name="Chris Sainty" userId="b32c182c-205f-447b-ab9f-bd033310bb63" providerId="ADAL" clId="{C5C6C0C8-FBE9-4D0B-A479-917A32584993}" dt="2020-01-24T12:36:56.179" v="3570" actId="478"/>
          <ac:spMkLst>
            <pc:docMk/>
            <pc:sldMk cId="1366205986" sldId="288"/>
            <ac:spMk id="4" creationId="{1F33E9D5-9B0A-4140-91EB-98224B2BB242}"/>
          </ac:spMkLst>
        </pc:spChg>
        <pc:spChg chg="add del mod">
          <ac:chgData name="Chris Sainty" userId="b32c182c-205f-447b-ab9f-bd033310bb63" providerId="ADAL" clId="{C5C6C0C8-FBE9-4D0B-A479-917A32584993}" dt="2020-01-24T12:36:52.642" v="3568" actId="478"/>
          <ac:spMkLst>
            <pc:docMk/>
            <pc:sldMk cId="1366205986" sldId="288"/>
            <ac:spMk id="5" creationId="{DDDFEC86-75E0-4F37-BEC0-3286D4AB71E7}"/>
          </ac:spMkLst>
        </pc:spChg>
        <pc:spChg chg="add mod">
          <ac:chgData name="Chris Sainty" userId="b32c182c-205f-447b-ab9f-bd033310bb63" providerId="ADAL" clId="{C5C6C0C8-FBE9-4D0B-A479-917A32584993}" dt="2020-01-24T12:41:07.529" v="3639" actId="1076"/>
          <ac:spMkLst>
            <pc:docMk/>
            <pc:sldMk cId="1366205986" sldId="288"/>
            <ac:spMk id="7" creationId="{DBD848B4-9F5E-4893-A38A-5B82BDB7328A}"/>
          </ac:spMkLst>
        </pc:spChg>
        <pc:spChg chg="add del mod">
          <ac:chgData name="Chris Sainty" userId="b32c182c-205f-447b-ab9f-bd033310bb63" providerId="ADAL" clId="{C5C6C0C8-FBE9-4D0B-A479-917A32584993}" dt="2020-01-24T12:39:11.908" v="3614" actId="478"/>
          <ac:spMkLst>
            <pc:docMk/>
            <pc:sldMk cId="1366205986" sldId="288"/>
            <ac:spMk id="9" creationId="{1F2424E8-39B0-42E0-8193-1D78DFFEC794}"/>
          </ac:spMkLst>
        </pc:spChg>
        <pc:spChg chg="add mod">
          <ac:chgData name="Chris Sainty" userId="b32c182c-205f-447b-ab9f-bd033310bb63" providerId="ADAL" clId="{C5C6C0C8-FBE9-4D0B-A479-917A32584993}" dt="2020-01-24T12:41:01.436" v="3638" actId="1076"/>
          <ac:spMkLst>
            <pc:docMk/>
            <pc:sldMk cId="1366205986" sldId="288"/>
            <ac:spMk id="11" creationId="{B08B7AB6-CA6E-4E04-A0EA-DCCADE59DCC1}"/>
          </ac:spMkLst>
        </pc:spChg>
        <pc:spChg chg="add del mod">
          <ac:chgData name="Chris Sainty" userId="b32c182c-205f-447b-ab9f-bd033310bb63" providerId="ADAL" clId="{C5C6C0C8-FBE9-4D0B-A479-917A32584993}" dt="2020-01-24T12:39:12.505" v="3615" actId="478"/>
          <ac:spMkLst>
            <pc:docMk/>
            <pc:sldMk cId="1366205986" sldId="288"/>
            <ac:spMk id="12" creationId="{2171BFF7-AEB4-475F-9D96-D076E98DB47A}"/>
          </ac:spMkLst>
        </pc:spChg>
        <pc:picChg chg="mod modCrop">
          <ac:chgData name="Chris Sainty" userId="b32c182c-205f-447b-ab9f-bd033310bb63" providerId="ADAL" clId="{C5C6C0C8-FBE9-4D0B-A479-917A32584993}" dt="2020-01-24T13:03:00.960" v="3780" actId="1038"/>
          <ac:picMkLst>
            <pc:docMk/>
            <pc:sldMk cId="1366205986" sldId="288"/>
            <ac:picMk id="10" creationId="{AA3A38FC-0379-40CE-AD63-69F5D5660A75}"/>
          </ac:picMkLst>
        </pc:picChg>
        <pc:cxnChg chg="add mod">
          <ac:chgData name="Chris Sainty" userId="b32c182c-205f-447b-ab9f-bd033310bb63" providerId="ADAL" clId="{C5C6C0C8-FBE9-4D0B-A479-917A32584993}" dt="2020-01-24T12:40:47.476" v="3637" actId="1582"/>
          <ac:cxnSpMkLst>
            <pc:docMk/>
            <pc:sldMk cId="1366205986" sldId="288"/>
            <ac:cxnSpMk id="13" creationId="{E398AAD1-E4E6-4A97-A648-505494612D66}"/>
          </ac:cxnSpMkLst>
        </pc:cxnChg>
      </pc:sldChg>
      <pc:sldChg chg="addSp delSp modSp add">
        <pc:chgData name="Chris Sainty" userId="b32c182c-205f-447b-ab9f-bd033310bb63" providerId="ADAL" clId="{C5C6C0C8-FBE9-4D0B-A479-917A32584993}" dt="2020-02-19T08:52:02.156" v="4839" actId="1076"/>
        <pc:sldMkLst>
          <pc:docMk/>
          <pc:sldMk cId="2832544675" sldId="289"/>
        </pc:sldMkLst>
        <pc:spChg chg="del mod">
          <ac:chgData name="Chris Sainty" userId="b32c182c-205f-447b-ab9f-bd033310bb63" providerId="ADAL" clId="{C5C6C0C8-FBE9-4D0B-A479-917A32584993}" dt="2020-01-24T15:32:12.908" v="3806" actId="478"/>
          <ac:spMkLst>
            <pc:docMk/>
            <pc:sldMk cId="2832544675" sldId="289"/>
            <ac:spMk id="2" creationId="{DFF31F1B-0E95-4AD8-8EA7-D4334B0BF128}"/>
          </ac:spMkLst>
        </pc:spChg>
        <pc:spChg chg="add mod">
          <ac:chgData name="Chris Sainty" userId="b32c182c-205f-447b-ab9f-bd033310bb63" providerId="ADAL" clId="{C5C6C0C8-FBE9-4D0B-A479-917A32584993}" dt="2020-02-19T08:52:02.156" v="4839" actId="1076"/>
          <ac:spMkLst>
            <pc:docMk/>
            <pc:sldMk cId="2832544675" sldId="289"/>
            <ac:spMk id="3" creationId="{431AB841-8AD6-4C41-9540-99777397E0BA}"/>
          </ac:spMkLst>
        </pc:spChg>
        <pc:spChg chg="add del mod">
          <ac:chgData name="Chris Sainty" userId="b32c182c-205f-447b-ab9f-bd033310bb63" providerId="ADAL" clId="{C5C6C0C8-FBE9-4D0B-A479-917A32584993}" dt="2020-01-24T15:32:15.403" v="3807" actId="478"/>
          <ac:spMkLst>
            <pc:docMk/>
            <pc:sldMk cId="2832544675" sldId="289"/>
            <ac:spMk id="7" creationId="{3B0C873A-8311-41A9-ADEC-6E07596F7DBC}"/>
          </ac:spMkLst>
        </pc:spChg>
        <pc:spChg chg="del">
          <ac:chgData name="Chris Sainty" userId="b32c182c-205f-447b-ab9f-bd033310bb63" providerId="ADAL" clId="{C5C6C0C8-FBE9-4D0B-A479-917A32584993}" dt="2020-01-24T15:29:11.010" v="3799" actId="478"/>
          <ac:spMkLst>
            <pc:docMk/>
            <pc:sldMk cId="2832544675" sldId="289"/>
            <ac:spMk id="9" creationId="{DC87505D-4878-4841-986E-C77EBFB2BF9C}"/>
          </ac:spMkLst>
        </pc:spChg>
        <pc:spChg chg="del">
          <ac:chgData name="Chris Sainty" userId="b32c182c-205f-447b-ab9f-bd033310bb63" providerId="ADAL" clId="{C5C6C0C8-FBE9-4D0B-A479-917A32584993}" dt="2020-01-24T15:29:11.010" v="3799" actId="478"/>
          <ac:spMkLst>
            <pc:docMk/>
            <pc:sldMk cId="2832544675" sldId="289"/>
            <ac:spMk id="10" creationId="{C8723DB0-A39F-44A7-80B6-C37120EAC108}"/>
          </ac:spMkLst>
        </pc:spChg>
        <pc:spChg chg="del">
          <ac:chgData name="Chris Sainty" userId="b32c182c-205f-447b-ab9f-bd033310bb63" providerId="ADAL" clId="{C5C6C0C8-FBE9-4D0B-A479-917A32584993}" dt="2020-01-24T15:29:11.010" v="3799" actId="478"/>
          <ac:spMkLst>
            <pc:docMk/>
            <pc:sldMk cId="2832544675" sldId="289"/>
            <ac:spMk id="13" creationId="{1423AE0C-A742-42C8-A9FD-4EBD5223DE4E}"/>
          </ac:spMkLst>
        </pc:spChg>
        <pc:picChg chg="del">
          <ac:chgData name="Chris Sainty" userId="b32c182c-205f-447b-ab9f-bd033310bb63" providerId="ADAL" clId="{C5C6C0C8-FBE9-4D0B-A479-917A32584993}" dt="2020-01-24T15:29:12.607" v="3800" actId="478"/>
          <ac:picMkLst>
            <pc:docMk/>
            <pc:sldMk cId="2832544675" sldId="289"/>
            <ac:picMk id="6" creationId="{F9216D6B-C537-4182-BFC6-364F31B3F526}"/>
          </ac:picMkLst>
        </pc:picChg>
        <pc:picChg chg="del">
          <ac:chgData name="Chris Sainty" userId="b32c182c-205f-447b-ab9f-bd033310bb63" providerId="ADAL" clId="{C5C6C0C8-FBE9-4D0B-A479-917A32584993}" dt="2020-01-24T15:29:11.010" v="3799" actId="478"/>
          <ac:picMkLst>
            <pc:docMk/>
            <pc:sldMk cId="2832544675" sldId="289"/>
            <ac:picMk id="8" creationId="{A6FF2A78-804D-40B7-88B6-76D78BDA2780}"/>
          </ac:picMkLst>
        </pc:picChg>
        <pc:picChg chg="del">
          <ac:chgData name="Chris Sainty" userId="b32c182c-205f-447b-ab9f-bd033310bb63" providerId="ADAL" clId="{C5C6C0C8-FBE9-4D0B-A479-917A32584993}" dt="2020-01-24T15:29:11.010" v="3799" actId="478"/>
          <ac:picMkLst>
            <pc:docMk/>
            <pc:sldMk cId="2832544675" sldId="289"/>
            <ac:picMk id="12" creationId="{C69883E5-15E3-476D-8BDD-C02F6B8DCD00}"/>
          </ac:picMkLst>
        </pc:picChg>
      </pc:sldChg>
      <pc:sldChg chg="add del ord">
        <pc:chgData name="Chris Sainty" userId="b32c182c-205f-447b-ab9f-bd033310bb63" providerId="ADAL" clId="{C5C6C0C8-FBE9-4D0B-A479-917A32584993}" dt="2020-01-26T12:51:06.871" v="4270" actId="2696"/>
        <pc:sldMkLst>
          <pc:docMk/>
          <pc:sldMk cId="1238950330" sldId="290"/>
        </pc:sldMkLst>
      </pc:sldChg>
      <pc:sldChg chg="modSp add ord">
        <pc:chgData name="Chris Sainty" userId="b32c182c-205f-447b-ab9f-bd033310bb63" providerId="ADAL" clId="{C5C6C0C8-FBE9-4D0B-A479-917A32584993}" dt="2020-02-19T08:51:44.183" v="4837" actId="20577"/>
        <pc:sldMkLst>
          <pc:docMk/>
          <pc:sldMk cId="1333568324" sldId="291"/>
        </pc:sldMkLst>
        <pc:spChg chg="mod">
          <ac:chgData name="Chris Sainty" userId="b32c182c-205f-447b-ab9f-bd033310bb63" providerId="ADAL" clId="{C5C6C0C8-FBE9-4D0B-A479-917A32584993}" dt="2020-02-19T08:51:44.183" v="4837" actId="20577"/>
          <ac:spMkLst>
            <pc:docMk/>
            <pc:sldMk cId="1333568324" sldId="291"/>
            <ac:spMk id="3" creationId="{431AB841-8AD6-4C41-9540-99777397E0BA}"/>
          </ac:spMkLst>
        </pc:spChg>
      </pc:sldChg>
      <pc:sldChg chg="addSp delSp modSp add">
        <pc:chgData name="Chris Sainty" userId="b32c182c-205f-447b-ab9f-bd033310bb63" providerId="ADAL" clId="{C5C6C0C8-FBE9-4D0B-A479-917A32584993}" dt="2020-02-18T11:08:45.175" v="4714" actId="20577"/>
        <pc:sldMkLst>
          <pc:docMk/>
          <pc:sldMk cId="1197995360" sldId="292"/>
        </pc:sldMkLst>
        <pc:spChg chg="del">
          <ac:chgData name="Chris Sainty" userId="b32c182c-205f-447b-ab9f-bd033310bb63" providerId="ADAL" clId="{C5C6C0C8-FBE9-4D0B-A479-917A32584993}" dt="2020-01-27T07:16:33.082" v="4380" actId="478"/>
          <ac:spMkLst>
            <pc:docMk/>
            <pc:sldMk cId="1197995360" sldId="292"/>
            <ac:spMk id="3" creationId="{580424B1-5E07-4E55-84C5-8E6300530FD8}"/>
          </ac:spMkLst>
        </pc:spChg>
        <pc:spChg chg="mod">
          <ac:chgData name="Chris Sainty" userId="b32c182c-205f-447b-ab9f-bd033310bb63" providerId="ADAL" clId="{C5C6C0C8-FBE9-4D0B-A479-917A32584993}" dt="2020-02-18T11:08:45.175" v="4714" actId="20577"/>
          <ac:spMkLst>
            <pc:docMk/>
            <pc:sldMk cId="1197995360" sldId="292"/>
            <ac:spMk id="9" creationId="{DC87505D-4878-4841-986E-C77EBFB2BF9C}"/>
          </ac:spMkLst>
        </pc:spChg>
        <pc:spChg chg="add mod">
          <ac:chgData name="Chris Sainty" userId="b32c182c-205f-447b-ab9f-bd033310bb63" providerId="ADAL" clId="{C5C6C0C8-FBE9-4D0B-A479-917A32584993}" dt="2020-01-27T07:16:30.848" v="4379" actId="1076"/>
          <ac:spMkLst>
            <pc:docMk/>
            <pc:sldMk cId="1197995360" sldId="292"/>
            <ac:spMk id="11" creationId="{1BAB141C-4D37-4C31-B771-DD6EEAB62FD6}"/>
          </ac:spMkLst>
        </pc:spChg>
      </pc:sldChg>
      <pc:sldChg chg="addSp delSp modSp add">
        <pc:chgData name="Chris Sainty" userId="b32c182c-205f-447b-ab9f-bd033310bb63" providerId="ADAL" clId="{C5C6C0C8-FBE9-4D0B-A479-917A32584993}" dt="2020-02-18T11:09:00.358" v="4722" actId="20577"/>
        <pc:sldMkLst>
          <pc:docMk/>
          <pc:sldMk cId="3612910119" sldId="293"/>
        </pc:sldMkLst>
        <pc:spChg chg="del">
          <ac:chgData name="Chris Sainty" userId="b32c182c-205f-447b-ab9f-bd033310bb63" providerId="ADAL" clId="{C5C6C0C8-FBE9-4D0B-A479-917A32584993}" dt="2020-01-27T07:15:08.570" v="4361" actId="478"/>
          <ac:spMkLst>
            <pc:docMk/>
            <pc:sldMk cId="3612910119" sldId="293"/>
            <ac:spMk id="3" creationId="{580424B1-5E07-4E55-84C5-8E6300530FD8}"/>
          </ac:spMkLst>
        </pc:spChg>
        <pc:spChg chg="mod">
          <ac:chgData name="Chris Sainty" userId="b32c182c-205f-447b-ab9f-bd033310bb63" providerId="ADAL" clId="{C5C6C0C8-FBE9-4D0B-A479-917A32584993}" dt="2020-02-18T11:09:00.358" v="4722" actId="20577"/>
          <ac:spMkLst>
            <pc:docMk/>
            <pc:sldMk cId="3612910119" sldId="293"/>
            <ac:spMk id="9" creationId="{DC87505D-4878-4841-986E-C77EBFB2BF9C}"/>
          </ac:spMkLst>
        </pc:spChg>
        <pc:spChg chg="mod">
          <ac:chgData name="Chris Sainty" userId="b32c182c-205f-447b-ab9f-bd033310bb63" providerId="ADAL" clId="{C5C6C0C8-FBE9-4D0B-A479-917A32584993}" dt="2020-01-27T07:15:15.221" v="4362" actId="113"/>
          <ac:spMkLst>
            <pc:docMk/>
            <pc:sldMk cId="3612910119" sldId="293"/>
            <ac:spMk id="10" creationId="{C8723DB0-A39F-44A7-80B6-C37120EAC108}"/>
          </ac:spMkLst>
        </pc:spChg>
        <pc:spChg chg="add del mod">
          <ac:chgData name="Chris Sainty" userId="b32c182c-205f-447b-ab9f-bd033310bb63" providerId="ADAL" clId="{C5C6C0C8-FBE9-4D0B-A479-917A32584993}" dt="2020-01-27T07:16:22.304" v="4377" actId="478"/>
          <ac:spMkLst>
            <pc:docMk/>
            <pc:sldMk cId="3612910119" sldId="293"/>
            <ac:spMk id="11" creationId="{EE041952-E320-4D65-A04E-49D69AAFDAC6}"/>
          </ac:spMkLst>
        </pc:spChg>
        <pc:spChg chg="add mod">
          <ac:chgData name="Chris Sainty" userId="b32c182c-205f-447b-ab9f-bd033310bb63" providerId="ADAL" clId="{C5C6C0C8-FBE9-4D0B-A479-917A32584993}" dt="2020-01-27T07:16:19.826" v="4376" actId="1076"/>
          <ac:spMkLst>
            <pc:docMk/>
            <pc:sldMk cId="3612910119" sldId="293"/>
            <ac:spMk id="14" creationId="{A9065B15-7705-4CC8-9265-C8A25959C286}"/>
          </ac:spMkLst>
        </pc:spChg>
      </pc:sldChg>
      <pc:sldChg chg="addSp delSp modSp add">
        <pc:chgData name="Chris Sainty" userId="b32c182c-205f-447b-ab9f-bd033310bb63" providerId="ADAL" clId="{C5C6C0C8-FBE9-4D0B-A479-917A32584993}" dt="2020-02-18T11:09:07.694" v="4731" actId="20577"/>
        <pc:sldMkLst>
          <pc:docMk/>
          <pc:sldMk cId="4273325912" sldId="294"/>
        </pc:sldMkLst>
        <pc:spChg chg="mod">
          <ac:chgData name="Chris Sainty" userId="b32c182c-205f-447b-ab9f-bd033310bb63" providerId="ADAL" clId="{C5C6C0C8-FBE9-4D0B-A479-917A32584993}" dt="2020-02-18T11:09:07.694" v="4731" actId="20577"/>
          <ac:spMkLst>
            <pc:docMk/>
            <pc:sldMk cId="4273325912" sldId="294"/>
            <ac:spMk id="9" creationId="{DC87505D-4878-4841-986E-C77EBFB2BF9C}"/>
          </ac:spMkLst>
        </pc:spChg>
        <pc:spChg chg="mod">
          <ac:chgData name="Chris Sainty" userId="b32c182c-205f-447b-ab9f-bd033310bb63" providerId="ADAL" clId="{C5C6C0C8-FBE9-4D0B-A479-917A32584993}" dt="2020-01-27T07:15:58.645" v="4373" actId="113"/>
          <ac:spMkLst>
            <pc:docMk/>
            <pc:sldMk cId="4273325912" sldId="294"/>
            <ac:spMk id="10" creationId="{C8723DB0-A39F-44A7-80B6-C37120EAC108}"/>
          </ac:spMkLst>
        </pc:spChg>
        <pc:spChg chg="del">
          <ac:chgData name="Chris Sainty" userId="b32c182c-205f-447b-ab9f-bd033310bb63" providerId="ADAL" clId="{C5C6C0C8-FBE9-4D0B-A479-917A32584993}" dt="2020-01-27T07:15:54.770" v="4372" actId="478"/>
          <ac:spMkLst>
            <pc:docMk/>
            <pc:sldMk cId="4273325912" sldId="294"/>
            <ac:spMk id="11" creationId="{EE041952-E320-4D65-A04E-49D69AAFDAC6}"/>
          </ac:spMkLst>
        </pc:spChg>
        <pc:spChg chg="mod">
          <ac:chgData name="Chris Sainty" userId="b32c182c-205f-447b-ab9f-bd033310bb63" providerId="ADAL" clId="{C5C6C0C8-FBE9-4D0B-A479-917A32584993}" dt="2020-01-27T07:16:01.068" v="4374" actId="113"/>
          <ac:spMkLst>
            <pc:docMk/>
            <pc:sldMk cId="4273325912" sldId="294"/>
            <ac:spMk id="13" creationId="{1423AE0C-A742-42C8-A9FD-4EBD5223DE4E}"/>
          </ac:spMkLst>
        </pc:spChg>
        <pc:spChg chg="add mod">
          <ac:chgData name="Chris Sainty" userId="b32c182c-205f-447b-ab9f-bd033310bb63" providerId="ADAL" clId="{C5C6C0C8-FBE9-4D0B-A479-917A32584993}" dt="2020-01-27T07:15:43.117" v="4371" actId="1037"/>
          <ac:spMkLst>
            <pc:docMk/>
            <pc:sldMk cId="4273325912" sldId="294"/>
            <ac:spMk id="14" creationId="{EFA0F810-E40C-421B-B3F1-0082B9C54D92}"/>
          </ac:spMkLst>
        </pc:spChg>
      </pc:sldChg>
      <pc:sldChg chg="addSp delSp modSp add addAnim delAnim modAnim">
        <pc:chgData name="Chris Sainty" userId="b32c182c-205f-447b-ab9f-bd033310bb63" providerId="ADAL" clId="{C5C6C0C8-FBE9-4D0B-A479-917A32584993}" dt="2020-02-18T10:45:32.501" v="4666" actId="478"/>
        <pc:sldMkLst>
          <pc:docMk/>
          <pc:sldMk cId="4230195653" sldId="295"/>
        </pc:sldMkLst>
        <pc:spChg chg="add mod">
          <ac:chgData name="Chris Sainty" userId="b32c182c-205f-447b-ab9f-bd033310bb63" providerId="ADAL" clId="{C5C6C0C8-FBE9-4D0B-A479-917A32584993}" dt="2020-02-18T10:34:49.257" v="4480" actId="403"/>
          <ac:spMkLst>
            <pc:docMk/>
            <pc:sldMk cId="4230195653" sldId="295"/>
            <ac:spMk id="7" creationId="{3E18BB93-EC3D-4ECD-8CF3-ACEF2DA48053}"/>
          </ac:spMkLst>
        </pc:spChg>
        <pc:spChg chg="add">
          <ac:chgData name="Chris Sainty" userId="b32c182c-205f-447b-ab9f-bd033310bb63" providerId="ADAL" clId="{C5C6C0C8-FBE9-4D0B-A479-917A32584993}" dt="2020-02-18T10:34:27.593" v="4478"/>
          <ac:spMkLst>
            <pc:docMk/>
            <pc:sldMk cId="4230195653" sldId="295"/>
            <ac:spMk id="43" creationId="{209C092B-60FB-4127-90A8-D0F882415109}"/>
          </ac:spMkLst>
        </pc:spChg>
        <pc:grpChg chg="add">
          <ac:chgData name="Chris Sainty" userId="b32c182c-205f-447b-ab9f-bd033310bb63" providerId="ADAL" clId="{C5C6C0C8-FBE9-4D0B-A479-917A32584993}" dt="2020-02-18T10:34:27.593" v="4478"/>
          <ac:grpSpMkLst>
            <pc:docMk/>
            <pc:sldMk cId="4230195653" sldId="295"/>
            <ac:grpSpMk id="15" creationId="{F1818854-287C-4AE4-97D2-8CE2071F7EA3}"/>
          </ac:grpSpMkLst>
        </pc:grpChg>
        <pc:grpChg chg="add">
          <ac:chgData name="Chris Sainty" userId="b32c182c-205f-447b-ab9f-bd033310bb63" providerId="ADAL" clId="{C5C6C0C8-FBE9-4D0B-A479-917A32584993}" dt="2020-02-18T10:34:27.593" v="4478"/>
          <ac:grpSpMkLst>
            <pc:docMk/>
            <pc:sldMk cId="4230195653" sldId="295"/>
            <ac:grpSpMk id="19" creationId="{3B01F5F7-0D54-4314-A997-D9811484ECEB}"/>
          </ac:grpSpMkLst>
        </pc:grpChg>
        <pc:grpChg chg="add">
          <ac:chgData name="Chris Sainty" userId="b32c182c-205f-447b-ab9f-bd033310bb63" providerId="ADAL" clId="{C5C6C0C8-FBE9-4D0B-A479-917A32584993}" dt="2020-02-18T10:34:27.593" v="4478"/>
          <ac:grpSpMkLst>
            <pc:docMk/>
            <pc:sldMk cId="4230195653" sldId="295"/>
            <ac:grpSpMk id="23" creationId="{6EE405E9-8021-4E4A-AB89-78134EA0EED7}"/>
          </ac:grpSpMkLst>
        </pc:grpChg>
        <pc:grpChg chg="add">
          <ac:chgData name="Chris Sainty" userId="b32c182c-205f-447b-ab9f-bd033310bb63" providerId="ADAL" clId="{C5C6C0C8-FBE9-4D0B-A479-917A32584993}" dt="2020-02-18T10:34:27.593" v="4478"/>
          <ac:grpSpMkLst>
            <pc:docMk/>
            <pc:sldMk cId="4230195653" sldId="295"/>
            <ac:grpSpMk id="27" creationId="{46D7DCBD-6AE3-45F2-B9B7-7E783705436C}"/>
          </ac:grpSpMkLst>
        </pc:grpChg>
        <pc:grpChg chg="add">
          <ac:chgData name="Chris Sainty" userId="b32c182c-205f-447b-ab9f-bd033310bb63" providerId="ADAL" clId="{C5C6C0C8-FBE9-4D0B-A479-917A32584993}" dt="2020-02-18T10:34:27.593" v="4478"/>
          <ac:grpSpMkLst>
            <pc:docMk/>
            <pc:sldMk cId="4230195653" sldId="295"/>
            <ac:grpSpMk id="31" creationId="{66AA6E30-42A0-4DFB-839F-BEB555FAB2DA}"/>
          </ac:grpSpMkLst>
        </pc:grpChg>
        <pc:grpChg chg="add">
          <ac:chgData name="Chris Sainty" userId="b32c182c-205f-447b-ab9f-bd033310bb63" providerId="ADAL" clId="{C5C6C0C8-FBE9-4D0B-A479-917A32584993}" dt="2020-02-18T10:34:27.593" v="4478"/>
          <ac:grpSpMkLst>
            <pc:docMk/>
            <pc:sldMk cId="4230195653" sldId="295"/>
            <ac:grpSpMk id="35" creationId="{3FE1F156-52DD-4C9A-BEEE-7B61F8B88A07}"/>
          </ac:grpSpMkLst>
        </pc:grpChg>
        <pc:grpChg chg="add">
          <ac:chgData name="Chris Sainty" userId="b32c182c-205f-447b-ab9f-bd033310bb63" providerId="ADAL" clId="{C5C6C0C8-FBE9-4D0B-A479-917A32584993}" dt="2020-02-18T10:34:27.593" v="4478"/>
          <ac:grpSpMkLst>
            <pc:docMk/>
            <pc:sldMk cId="4230195653" sldId="295"/>
            <ac:grpSpMk id="39" creationId="{33E8A29C-BC39-483D-BA46-5004A7316A3F}"/>
          </ac:grpSpMkLst>
        </pc:grpChg>
        <pc:picChg chg="add del mod">
          <ac:chgData name="Chris Sainty" userId="b32c182c-205f-447b-ab9f-bd033310bb63" providerId="ADAL" clId="{C5C6C0C8-FBE9-4D0B-A479-917A32584993}" dt="2020-02-18T10:29:57.913" v="4462" actId="478"/>
          <ac:picMkLst>
            <pc:docMk/>
            <pc:sldMk cId="4230195653" sldId="295"/>
            <ac:picMk id="4" creationId="{F8129AFA-0BC4-43D1-A35B-DC8EF7DC192E}"/>
          </ac:picMkLst>
        </pc:picChg>
        <pc:picChg chg="add del mod">
          <ac:chgData name="Chris Sainty" userId="b32c182c-205f-447b-ab9f-bd033310bb63" providerId="ADAL" clId="{C5C6C0C8-FBE9-4D0B-A479-917A32584993}" dt="2020-02-18T10:34:25.982" v="4477" actId="478"/>
          <ac:picMkLst>
            <pc:docMk/>
            <pc:sldMk cId="4230195653" sldId="295"/>
            <ac:picMk id="6" creationId="{00E47576-2229-4B7B-B625-FB3A0775E138}"/>
          </ac:picMkLst>
        </pc:picChg>
        <pc:picChg chg="add del">
          <ac:chgData name="Chris Sainty" userId="b32c182c-205f-447b-ab9f-bd033310bb63" providerId="ADAL" clId="{C5C6C0C8-FBE9-4D0B-A479-917A32584993}" dt="2020-02-18T10:45:30.210" v="4660" actId="478"/>
          <ac:picMkLst>
            <pc:docMk/>
            <pc:sldMk cId="4230195653" sldId="295"/>
            <ac:picMk id="8" creationId="{DEF3FDD3-8BEA-4367-912C-9E595ADE8687}"/>
          </ac:picMkLst>
        </pc:picChg>
        <pc:picChg chg="add del">
          <ac:chgData name="Chris Sainty" userId="b32c182c-205f-447b-ab9f-bd033310bb63" providerId="ADAL" clId="{C5C6C0C8-FBE9-4D0B-A479-917A32584993}" dt="2020-02-18T10:45:30.477" v="4661" actId="478"/>
          <ac:picMkLst>
            <pc:docMk/>
            <pc:sldMk cId="4230195653" sldId="295"/>
            <ac:picMk id="9" creationId="{B98596A5-2323-470B-A70C-EC41E1282CC9}"/>
          </ac:picMkLst>
        </pc:picChg>
        <pc:picChg chg="add del">
          <ac:chgData name="Chris Sainty" userId="b32c182c-205f-447b-ab9f-bd033310bb63" providerId="ADAL" clId="{C5C6C0C8-FBE9-4D0B-A479-917A32584993}" dt="2020-02-18T10:45:30.838" v="4662" actId="478"/>
          <ac:picMkLst>
            <pc:docMk/>
            <pc:sldMk cId="4230195653" sldId="295"/>
            <ac:picMk id="10" creationId="{F3813865-F646-4ACF-8FAA-860EFDD17EA3}"/>
          </ac:picMkLst>
        </pc:picChg>
        <pc:picChg chg="add del">
          <ac:chgData name="Chris Sainty" userId="b32c182c-205f-447b-ab9f-bd033310bb63" providerId="ADAL" clId="{C5C6C0C8-FBE9-4D0B-A479-917A32584993}" dt="2020-02-18T10:45:31.038" v="4663" actId="478"/>
          <ac:picMkLst>
            <pc:docMk/>
            <pc:sldMk cId="4230195653" sldId="295"/>
            <ac:picMk id="11" creationId="{60DD7869-86A7-49E7-BED9-529AAF2B914E}"/>
          </ac:picMkLst>
        </pc:picChg>
        <pc:picChg chg="add del">
          <ac:chgData name="Chris Sainty" userId="b32c182c-205f-447b-ab9f-bd033310bb63" providerId="ADAL" clId="{C5C6C0C8-FBE9-4D0B-A479-917A32584993}" dt="2020-02-18T10:45:31.645" v="4664" actId="478"/>
          <ac:picMkLst>
            <pc:docMk/>
            <pc:sldMk cId="4230195653" sldId="295"/>
            <ac:picMk id="12" creationId="{5B4E298A-D927-4024-BF0E-7E2560ED7E9F}"/>
          </ac:picMkLst>
        </pc:picChg>
        <pc:picChg chg="add del">
          <ac:chgData name="Chris Sainty" userId="b32c182c-205f-447b-ab9f-bd033310bb63" providerId="ADAL" clId="{C5C6C0C8-FBE9-4D0B-A479-917A32584993}" dt="2020-02-18T10:45:32.051" v="4665" actId="478"/>
          <ac:picMkLst>
            <pc:docMk/>
            <pc:sldMk cId="4230195653" sldId="295"/>
            <ac:picMk id="13" creationId="{6FFF6971-7CBF-41EE-90D2-2131C36FF827}"/>
          </ac:picMkLst>
        </pc:picChg>
        <pc:picChg chg="add del">
          <ac:chgData name="Chris Sainty" userId="b32c182c-205f-447b-ab9f-bd033310bb63" providerId="ADAL" clId="{C5C6C0C8-FBE9-4D0B-A479-917A32584993}" dt="2020-02-18T10:45:32.501" v="4666" actId="478"/>
          <ac:picMkLst>
            <pc:docMk/>
            <pc:sldMk cId="4230195653" sldId="295"/>
            <ac:picMk id="14" creationId="{0991DD46-14F5-4B29-8263-FB4A24FA9BF2}"/>
          </ac:picMkLst>
        </pc:picChg>
        <pc:cxnChg chg="add del mod">
          <ac:chgData name="Chris Sainty" userId="b32c182c-205f-447b-ab9f-bd033310bb63" providerId="ADAL" clId="{C5C6C0C8-FBE9-4D0B-A479-917A32584993}" dt="2020-02-18T10:45:29.957" v="4659" actId="11529"/>
          <ac:cxnSpMkLst>
            <pc:docMk/>
            <pc:sldMk cId="4230195653" sldId="295"/>
            <ac:cxnSpMk id="45" creationId="{015262F2-4BE6-4F39-B96D-38F145F13C46}"/>
          </ac:cxnSpMkLst>
        </pc:cxnChg>
        <pc:cxnChg chg="add del mod">
          <ac:chgData name="Chris Sainty" userId="b32c182c-205f-447b-ab9f-bd033310bb63" providerId="ADAL" clId="{C5C6C0C8-FBE9-4D0B-A479-917A32584993}" dt="2020-02-18T10:45:29.191" v="4656" actId="11529"/>
          <ac:cxnSpMkLst>
            <pc:docMk/>
            <pc:sldMk cId="4230195653" sldId="295"/>
            <ac:cxnSpMk id="47" creationId="{F986E099-348E-40CD-A78F-E4AD7367F3F5}"/>
          </ac:cxnSpMkLst>
        </pc:cxnChg>
      </pc:sldChg>
      <pc:sldChg chg="delSp modSp add del">
        <pc:chgData name="Chris Sainty" userId="b32c182c-205f-447b-ab9f-bd033310bb63" providerId="ADAL" clId="{C5C6C0C8-FBE9-4D0B-A479-917A32584993}" dt="2020-02-18T10:46:31.767" v="4667" actId="2696"/>
        <pc:sldMkLst>
          <pc:docMk/>
          <pc:sldMk cId="3405789308" sldId="296"/>
        </pc:sldMkLst>
        <pc:spChg chg="mod">
          <ac:chgData name="Chris Sainty" userId="b32c182c-205f-447b-ab9f-bd033310bb63" providerId="ADAL" clId="{C5C6C0C8-FBE9-4D0B-A479-917A32584993}" dt="2020-02-18T10:30:38.013" v="4476" actId="113"/>
          <ac:spMkLst>
            <pc:docMk/>
            <pc:sldMk cId="3405789308" sldId="296"/>
            <ac:spMk id="7" creationId="{3E18BB93-EC3D-4ECD-8CF3-ACEF2DA48053}"/>
          </ac:spMkLst>
        </pc:spChg>
        <pc:picChg chg="mod">
          <ac:chgData name="Chris Sainty" userId="b32c182c-205f-447b-ab9f-bd033310bb63" providerId="ADAL" clId="{C5C6C0C8-FBE9-4D0B-A479-917A32584993}" dt="2020-02-18T10:30:12.367" v="4464" actId="14100"/>
          <ac:picMkLst>
            <pc:docMk/>
            <pc:sldMk cId="3405789308" sldId="296"/>
            <ac:picMk id="4" creationId="{F8129AFA-0BC4-43D1-A35B-DC8EF7DC192E}"/>
          </ac:picMkLst>
        </pc:picChg>
        <pc:picChg chg="del mod">
          <ac:chgData name="Chris Sainty" userId="b32c182c-205f-447b-ab9f-bd033310bb63" providerId="ADAL" clId="{C5C6C0C8-FBE9-4D0B-A479-917A32584993}" dt="2020-02-18T10:30:15.779" v="4466" actId="478"/>
          <ac:picMkLst>
            <pc:docMk/>
            <pc:sldMk cId="3405789308" sldId="296"/>
            <ac:picMk id="6" creationId="{00E47576-2229-4B7B-B625-FB3A0775E138}"/>
          </ac:picMkLst>
        </pc:picChg>
      </pc:sldChg>
      <pc:sldChg chg="addSp delSp modSp add addAnim delAnim">
        <pc:chgData name="Chris Sainty" userId="b32c182c-205f-447b-ab9f-bd033310bb63" providerId="ADAL" clId="{C5C6C0C8-FBE9-4D0B-A479-917A32584993}" dt="2020-02-19T08:56:53.413" v="4852" actId="20577"/>
        <pc:sldMkLst>
          <pc:docMk/>
          <pc:sldMk cId="1468156240" sldId="297"/>
        </pc:sldMkLst>
        <pc:spChg chg="mod">
          <ac:chgData name="Chris Sainty" userId="b32c182c-205f-447b-ab9f-bd033310bb63" providerId="ADAL" clId="{C5C6C0C8-FBE9-4D0B-A479-917A32584993}" dt="2020-02-18T10:41:16.549" v="4604" actId="14429"/>
          <ac:spMkLst>
            <pc:docMk/>
            <pc:sldMk cId="1468156240" sldId="297"/>
            <ac:spMk id="2" creationId="{54F72E34-D49E-4BE1-8033-C3967D43AF50}"/>
          </ac:spMkLst>
        </pc:spChg>
        <pc:spChg chg="mod">
          <ac:chgData name="Chris Sainty" userId="b32c182c-205f-447b-ab9f-bd033310bb63" providerId="ADAL" clId="{C5C6C0C8-FBE9-4D0B-A479-917A32584993}" dt="2020-02-19T08:56:53.413" v="4852" actId="20577"/>
          <ac:spMkLst>
            <pc:docMk/>
            <pc:sldMk cId="1468156240" sldId="297"/>
            <ac:spMk id="7" creationId="{3E18BB93-EC3D-4ECD-8CF3-ACEF2DA48053}"/>
          </ac:spMkLst>
        </pc:spChg>
        <pc:spChg chg="mod">
          <ac:chgData name="Chris Sainty" userId="b32c182c-205f-447b-ab9f-bd033310bb63" providerId="ADAL" clId="{C5C6C0C8-FBE9-4D0B-A479-917A32584993}" dt="2020-02-18T10:35:36.979" v="4491" actId="20577"/>
          <ac:spMkLst>
            <pc:docMk/>
            <pc:sldMk cId="1468156240" sldId="297"/>
            <ac:spMk id="18" creationId="{65E9F766-8E57-4E4C-B331-CB54D01A1DD0}"/>
          </ac:spMkLst>
        </pc:spChg>
        <pc:spChg chg="del mod">
          <ac:chgData name="Chris Sainty" userId="b32c182c-205f-447b-ab9f-bd033310bb63" providerId="ADAL" clId="{C5C6C0C8-FBE9-4D0B-A479-917A32584993}" dt="2020-02-18T10:35:16.973" v="4487" actId="478"/>
          <ac:spMkLst>
            <pc:docMk/>
            <pc:sldMk cId="1468156240" sldId="297"/>
            <ac:spMk id="43" creationId="{209C092B-60FB-4127-90A8-D0F882415109}"/>
          </ac:spMkLst>
        </pc:spChg>
        <pc:grpChg chg="mod">
          <ac:chgData name="Chris Sainty" userId="b32c182c-205f-447b-ab9f-bd033310bb63" providerId="ADAL" clId="{C5C6C0C8-FBE9-4D0B-A479-917A32584993}" dt="2020-02-18T10:41:27.630" v="4608" actId="14429"/>
          <ac:grpSpMkLst>
            <pc:docMk/>
            <pc:sldMk cId="1468156240" sldId="297"/>
            <ac:grpSpMk id="15" creationId="{F1818854-287C-4AE4-97D2-8CE2071F7EA3}"/>
          </ac:grpSpMkLst>
        </pc:grpChg>
        <pc:grpChg chg="mod">
          <ac:chgData name="Chris Sainty" userId="b32c182c-205f-447b-ab9f-bd033310bb63" providerId="ADAL" clId="{C5C6C0C8-FBE9-4D0B-A479-917A32584993}" dt="2020-02-18T10:41:27.130" v="4607" actId="14429"/>
          <ac:grpSpMkLst>
            <pc:docMk/>
            <pc:sldMk cId="1468156240" sldId="297"/>
            <ac:grpSpMk id="19" creationId="{3B01F5F7-0D54-4314-A997-D9811484ECEB}"/>
          </ac:grpSpMkLst>
        </pc:grpChg>
        <pc:grpChg chg="del">
          <ac:chgData name="Chris Sainty" userId="b32c182c-205f-447b-ab9f-bd033310bb63" providerId="ADAL" clId="{C5C6C0C8-FBE9-4D0B-A479-917A32584993}" dt="2020-02-18T10:35:44.064" v="4494" actId="478"/>
          <ac:grpSpMkLst>
            <pc:docMk/>
            <pc:sldMk cId="1468156240" sldId="297"/>
            <ac:grpSpMk id="23" creationId="{6EE405E9-8021-4E4A-AB89-78134EA0EED7}"/>
          </ac:grpSpMkLst>
        </pc:grpChg>
        <pc:grpChg chg="mod">
          <ac:chgData name="Chris Sainty" userId="b32c182c-205f-447b-ab9f-bd033310bb63" providerId="ADAL" clId="{C5C6C0C8-FBE9-4D0B-A479-917A32584993}" dt="2020-02-18T10:41:58.273" v="4614" actId="1036"/>
          <ac:grpSpMkLst>
            <pc:docMk/>
            <pc:sldMk cId="1468156240" sldId="297"/>
            <ac:grpSpMk id="27" creationId="{46D7DCBD-6AE3-45F2-B9B7-7E783705436C}"/>
          </ac:grpSpMkLst>
        </pc:grpChg>
        <pc:grpChg chg="del">
          <ac:chgData name="Chris Sainty" userId="b32c182c-205f-447b-ab9f-bd033310bb63" providerId="ADAL" clId="{C5C6C0C8-FBE9-4D0B-A479-917A32584993}" dt="2020-02-18T10:35:45.713" v="4495" actId="478"/>
          <ac:grpSpMkLst>
            <pc:docMk/>
            <pc:sldMk cId="1468156240" sldId="297"/>
            <ac:grpSpMk id="31" creationId="{66AA6E30-42A0-4DFB-839F-BEB555FAB2DA}"/>
          </ac:grpSpMkLst>
        </pc:grpChg>
        <pc:grpChg chg="del">
          <ac:chgData name="Chris Sainty" userId="b32c182c-205f-447b-ab9f-bd033310bb63" providerId="ADAL" clId="{C5C6C0C8-FBE9-4D0B-A479-917A32584993}" dt="2020-02-18T10:35:54.996" v="4496" actId="478"/>
          <ac:grpSpMkLst>
            <pc:docMk/>
            <pc:sldMk cId="1468156240" sldId="297"/>
            <ac:grpSpMk id="35" creationId="{3FE1F156-52DD-4C9A-BEEE-7B61F8B88A07}"/>
          </ac:grpSpMkLst>
        </pc:grpChg>
        <pc:grpChg chg="del">
          <ac:chgData name="Chris Sainty" userId="b32c182c-205f-447b-ab9f-bd033310bb63" providerId="ADAL" clId="{C5C6C0C8-FBE9-4D0B-A479-917A32584993}" dt="2020-02-18T10:35:55.881" v="4497" actId="478"/>
          <ac:grpSpMkLst>
            <pc:docMk/>
            <pc:sldMk cId="1468156240" sldId="297"/>
            <ac:grpSpMk id="39" creationId="{33E8A29C-BC39-483D-BA46-5004A7316A3F}"/>
          </ac:grpSpMkLst>
        </pc:grpChg>
        <pc:picChg chg="del">
          <ac:chgData name="Chris Sainty" userId="b32c182c-205f-447b-ab9f-bd033310bb63" providerId="ADAL" clId="{C5C6C0C8-FBE9-4D0B-A479-917A32584993}" dt="2020-02-18T10:40:05.406" v="4573" actId="478"/>
          <ac:picMkLst>
            <pc:docMk/>
            <pc:sldMk cId="1468156240" sldId="297"/>
            <ac:picMk id="8" creationId="{DEF3FDD3-8BEA-4367-912C-9E595ADE8687}"/>
          </ac:picMkLst>
        </pc:picChg>
        <pc:picChg chg="del mod">
          <ac:chgData name="Chris Sainty" userId="b32c182c-205f-447b-ab9f-bd033310bb63" providerId="ADAL" clId="{C5C6C0C8-FBE9-4D0B-A479-917A32584993}" dt="2020-02-18T10:40:16.542" v="4577" actId="478"/>
          <ac:picMkLst>
            <pc:docMk/>
            <pc:sldMk cId="1468156240" sldId="297"/>
            <ac:picMk id="9" creationId="{B98596A5-2323-470B-A70C-EC41E1282CC9}"/>
          </ac:picMkLst>
        </pc:picChg>
        <pc:picChg chg="del mod">
          <ac:chgData name="Chris Sainty" userId="b32c182c-205f-447b-ab9f-bd033310bb63" providerId="ADAL" clId="{C5C6C0C8-FBE9-4D0B-A479-917A32584993}" dt="2020-02-18T10:40:12.447" v="4575" actId="478"/>
          <ac:picMkLst>
            <pc:docMk/>
            <pc:sldMk cId="1468156240" sldId="297"/>
            <ac:picMk id="10" creationId="{F3813865-F646-4ACF-8FAA-860EFDD17EA3}"/>
          </ac:picMkLst>
        </pc:picChg>
        <pc:picChg chg="add del mod">
          <ac:chgData name="Chris Sainty" userId="b32c182c-205f-447b-ab9f-bd033310bb63" providerId="ADAL" clId="{C5C6C0C8-FBE9-4D0B-A479-917A32584993}" dt="2020-02-18T10:41:49.878" v="4612" actId="478"/>
          <ac:picMkLst>
            <pc:docMk/>
            <pc:sldMk cId="1468156240" sldId="297"/>
            <ac:picMk id="11" creationId="{60DD7869-86A7-49E7-BED9-529AAF2B914E}"/>
          </ac:picMkLst>
        </pc:picChg>
        <pc:picChg chg="add del mod">
          <ac:chgData name="Chris Sainty" userId="b32c182c-205f-447b-ab9f-bd033310bb63" providerId="ADAL" clId="{C5C6C0C8-FBE9-4D0B-A479-917A32584993}" dt="2020-02-18T10:41:51.682" v="4613" actId="478"/>
          <ac:picMkLst>
            <pc:docMk/>
            <pc:sldMk cId="1468156240" sldId="297"/>
            <ac:picMk id="12" creationId="{5B4E298A-D927-4024-BF0E-7E2560ED7E9F}"/>
          </ac:picMkLst>
        </pc:picChg>
        <pc:picChg chg="add del">
          <ac:chgData name="Chris Sainty" userId="b32c182c-205f-447b-ab9f-bd033310bb63" providerId="ADAL" clId="{C5C6C0C8-FBE9-4D0B-A479-917A32584993}" dt="2020-02-18T10:39:31.163" v="4561" actId="478"/>
          <ac:picMkLst>
            <pc:docMk/>
            <pc:sldMk cId="1468156240" sldId="297"/>
            <ac:picMk id="13" creationId="{6FFF6971-7CBF-41EE-90D2-2131C36FF827}"/>
          </ac:picMkLst>
        </pc:picChg>
        <pc:picChg chg="del">
          <ac:chgData name="Chris Sainty" userId="b32c182c-205f-447b-ab9f-bd033310bb63" providerId="ADAL" clId="{C5C6C0C8-FBE9-4D0B-A479-917A32584993}" dt="2020-02-18T10:39:22.472" v="4558" actId="478"/>
          <ac:picMkLst>
            <pc:docMk/>
            <pc:sldMk cId="1468156240" sldId="297"/>
            <ac:picMk id="14" creationId="{0991DD46-14F5-4B29-8263-FB4A24FA9BF2}"/>
          </ac:picMkLst>
        </pc:picChg>
        <pc:picChg chg="add mod">
          <ac:chgData name="Chris Sainty" userId="b32c182c-205f-447b-ab9f-bd033310bb63" providerId="ADAL" clId="{C5C6C0C8-FBE9-4D0B-A479-917A32584993}" dt="2020-02-18T10:41:08.603" v="4596" actId="14429"/>
          <ac:picMkLst>
            <pc:docMk/>
            <pc:sldMk cId="1468156240" sldId="297"/>
            <ac:picMk id="44" creationId="{CCC645B0-45D9-4F61-9968-123AABD55D93}"/>
          </ac:picMkLst>
        </pc:picChg>
        <pc:cxnChg chg="add mod">
          <ac:chgData name="Chris Sainty" userId="b32c182c-205f-447b-ab9f-bd033310bb63" providerId="ADAL" clId="{C5C6C0C8-FBE9-4D0B-A479-917A32584993}" dt="2020-02-18T10:42:55.588" v="4618"/>
          <ac:cxnSpMkLst>
            <pc:docMk/>
            <pc:sldMk cId="1468156240" sldId="297"/>
            <ac:cxnSpMk id="4" creationId="{707541FA-57FF-4AA3-B4DA-DCDF529CAFE5}"/>
          </ac:cxnSpMkLst>
        </pc:cxnChg>
        <pc:cxnChg chg="add mod">
          <ac:chgData name="Chris Sainty" userId="b32c182c-205f-447b-ab9f-bd033310bb63" providerId="ADAL" clId="{C5C6C0C8-FBE9-4D0B-A479-917A32584993}" dt="2020-02-18T10:43:26.683" v="4622"/>
          <ac:cxnSpMkLst>
            <pc:docMk/>
            <pc:sldMk cId="1468156240" sldId="297"/>
            <ac:cxnSpMk id="6" creationId="{26518B97-0A01-44C6-8F9E-CE1CF9033011}"/>
          </ac:cxnSpMkLst>
        </pc:cxnChg>
        <pc:cxnChg chg="add mod">
          <ac:chgData name="Chris Sainty" userId="b32c182c-205f-447b-ab9f-bd033310bb63" providerId="ADAL" clId="{C5C6C0C8-FBE9-4D0B-A479-917A32584993}" dt="2020-02-18T10:43:43.292" v="4626" actId="1582"/>
          <ac:cxnSpMkLst>
            <pc:docMk/>
            <pc:sldMk cId="1468156240" sldId="297"/>
            <ac:cxnSpMk id="46" creationId="{097F2D2A-CF1E-4EF8-B60E-B6183E449497}"/>
          </ac:cxnSpMkLst>
        </pc:cxnChg>
      </pc:sldChg>
      <pc:sldMasterChg chg="modSldLayout">
        <pc:chgData name="Chris Sainty" userId="b32c182c-205f-447b-ab9f-bd033310bb63" providerId="ADAL" clId="{C5C6C0C8-FBE9-4D0B-A479-917A32584993}" dt="2020-01-24T10:32:05.644" v="3204" actId="478"/>
        <pc:sldMasterMkLst>
          <pc:docMk/>
          <pc:sldMasterMk cId="320711078" sldId="2147483660"/>
        </pc:sldMasterMkLst>
        <pc:sldLayoutChg chg="modSp setBg">
          <pc:chgData name="Chris Sainty" userId="b32c182c-205f-447b-ab9f-bd033310bb63" providerId="ADAL" clId="{C5C6C0C8-FBE9-4D0B-A479-917A32584993}" dt="2020-01-19T16:42:31.424" v="2671" actId="207"/>
          <pc:sldLayoutMkLst>
            <pc:docMk/>
            <pc:sldMasterMk cId="320711078" sldId="2147483660"/>
            <pc:sldLayoutMk cId="698072284" sldId="2147483661"/>
          </pc:sldLayoutMkLst>
          <pc:spChg chg="mod">
            <ac:chgData name="Chris Sainty" userId="b32c182c-205f-447b-ab9f-bd033310bb63" providerId="ADAL" clId="{C5C6C0C8-FBE9-4D0B-A479-917A32584993}" dt="2020-01-19T16:42:31.424" v="2671" actId="207"/>
            <ac:spMkLst>
              <pc:docMk/>
              <pc:sldMasterMk cId="320711078" sldId="2147483660"/>
              <pc:sldLayoutMk cId="698072284" sldId="2147483661"/>
              <ac:spMk id="11" creationId="{96A4F396-50C8-4244-9B58-2D8C328160E3}"/>
            </ac:spMkLst>
          </pc:spChg>
        </pc:sldLayoutChg>
        <pc:sldLayoutChg chg="addSp delSp modSp">
          <pc:chgData name="Chris Sainty" userId="b32c182c-205f-447b-ab9f-bd033310bb63" providerId="ADAL" clId="{C5C6C0C8-FBE9-4D0B-A479-917A32584993}" dt="2020-01-24T10:31:05.010" v="3157" actId="14100"/>
          <pc:sldLayoutMkLst>
            <pc:docMk/>
            <pc:sldMasterMk cId="320711078" sldId="2147483660"/>
            <pc:sldLayoutMk cId="1245970306" sldId="2147483662"/>
          </pc:sldLayoutMkLst>
          <pc:spChg chg="mod">
            <ac:chgData name="Chris Sainty" userId="b32c182c-205f-447b-ab9f-bd033310bb63" providerId="ADAL" clId="{C5C6C0C8-FBE9-4D0B-A479-917A32584993}" dt="2020-01-24T10:30:50.272" v="3152" actId="1076"/>
            <ac:spMkLst>
              <pc:docMk/>
              <pc:sldMasterMk cId="320711078" sldId="2147483660"/>
              <pc:sldLayoutMk cId="1245970306" sldId="2147483662"/>
              <ac:spMk id="2" creationId="{E0FF8441-34A2-48D3-B678-B374E10EB745}"/>
            </ac:spMkLst>
          </pc:spChg>
          <pc:spChg chg="mod">
            <ac:chgData name="Chris Sainty" userId="b32c182c-205f-447b-ab9f-bd033310bb63" providerId="ADAL" clId="{C5C6C0C8-FBE9-4D0B-A479-917A32584993}" dt="2020-01-24T10:31:05.010" v="3157" actId="14100"/>
            <ac:spMkLst>
              <pc:docMk/>
              <pc:sldMasterMk cId="320711078" sldId="2147483660"/>
              <pc:sldLayoutMk cId="1245970306" sldId="2147483662"/>
              <ac:spMk id="3" creationId="{98336286-ACA7-477F-85F1-52AA1391F90C}"/>
            </ac:spMkLst>
          </pc:spChg>
          <pc:spChg chg="mod">
            <ac:chgData name="Chris Sainty" userId="b32c182c-205f-447b-ab9f-bd033310bb63" providerId="ADAL" clId="{C5C6C0C8-FBE9-4D0B-A479-917A32584993}" dt="2020-01-19T15:49:24.388" v="1965" actId="207"/>
            <ac:spMkLst>
              <pc:docMk/>
              <pc:sldMasterMk cId="320711078" sldId="2147483660"/>
              <pc:sldLayoutMk cId="1245970306" sldId="2147483662"/>
              <ac:spMk id="5" creationId="{899D6FB3-4693-4DEE-9492-84EFD209D4CE}"/>
            </ac:spMkLst>
          </pc:spChg>
          <pc:spChg chg="del">
            <ac:chgData name="Chris Sainty" userId="b32c182c-205f-447b-ab9f-bd033310bb63" providerId="ADAL" clId="{C5C6C0C8-FBE9-4D0B-A479-917A32584993}" dt="2020-01-19T15:46:03.543" v="1943" actId="478"/>
            <ac:spMkLst>
              <pc:docMk/>
              <pc:sldMasterMk cId="320711078" sldId="2147483660"/>
              <pc:sldLayoutMk cId="1245970306" sldId="2147483662"/>
              <ac:spMk id="7" creationId="{DD5A9FAE-977A-49B1-837F-4419D63C9561}"/>
            </ac:spMkLst>
          </pc:spChg>
          <pc:picChg chg="add ord">
            <ac:chgData name="Chris Sainty" userId="b32c182c-205f-447b-ab9f-bd033310bb63" providerId="ADAL" clId="{C5C6C0C8-FBE9-4D0B-A479-917A32584993}" dt="2020-01-19T15:46:09.502" v="1945" actId="167"/>
            <ac:picMkLst>
              <pc:docMk/>
              <pc:sldMasterMk cId="320711078" sldId="2147483660"/>
              <pc:sldLayoutMk cId="1245970306" sldId="2147483662"/>
              <ac:picMk id="11" creationId="{64C9A860-4E3E-440C-8EE1-10460F691221}"/>
            </ac:picMkLst>
          </pc:picChg>
        </pc:sldLayoutChg>
        <pc:sldLayoutChg chg="addSp delSp modSp">
          <pc:chgData name="Chris Sainty" userId="b32c182c-205f-447b-ab9f-bd033310bb63" providerId="ADAL" clId="{C5C6C0C8-FBE9-4D0B-A479-917A32584993}" dt="2020-01-19T16:52:52.636" v="2845" actId="242"/>
          <pc:sldLayoutMkLst>
            <pc:docMk/>
            <pc:sldMasterMk cId="320711078" sldId="2147483660"/>
            <pc:sldLayoutMk cId="361819915" sldId="2147483663"/>
          </pc:sldLayoutMkLst>
          <pc:spChg chg="mod">
            <ac:chgData name="Chris Sainty" userId="b32c182c-205f-447b-ab9f-bd033310bb63" providerId="ADAL" clId="{C5C6C0C8-FBE9-4D0B-A479-917A32584993}" dt="2020-01-19T16:52:52.636" v="2845" actId="242"/>
            <ac:spMkLst>
              <pc:docMk/>
              <pc:sldMasterMk cId="320711078" sldId="2147483660"/>
              <pc:sldLayoutMk cId="361819915" sldId="2147483663"/>
              <ac:spMk id="2" creationId="{37BB868A-A540-45BF-BFC7-A5B3972758F6}"/>
            </ac:spMkLst>
          </pc:spChg>
          <pc:spChg chg="mod">
            <ac:chgData name="Chris Sainty" userId="b32c182c-205f-447b-ab9f-bd033310bb63" providerId="ADAL" clId="{C5C6C0C8-FBE9-4D0B-A479-917A32584993}" dt="2020-01-19T15:49:10.292" v="1964" actId="207"/>
            <ac:spMkLst>
              <pc:docMk/>
              <pc:sldMasterMk cId="320711078" sldId="2147483660"/>
              <pc:sldLayoutMk cId="361819915" sldId="2147483663"/>
              <ac:spMk id="5" creationId="{0AABF4A3-C374-45C7-AF88-56BD5554398B}"/>
            </ac:spMkLst>
          </pc:spChg>
          <pc:spChg chg="del">
            <ac:chgData name="Chris Sainty" userId="b32c182c-205f-447b-ab9f-bd033310bb63" providerId="ADAL" clId="{C5C6C0C8-FBE9-4D0B-A479-917A32584993}" dt="2020-01-19T15:46:13.823" v="1946" actId="478"/>
            <ac:spMkLst>
              <pc:docMk/>
              <pc:sldMasterMk cId="320711078" sldId="2147483660"/>
              <pc:sldLayoutMk cId="361819915" sldId="2147483663"/>
              <ac:spMk id="7" creationId="{3A8163F7-4BD9-48AA-B6F4-3EF50B354BC3}"/>
            </ac:spMkLst>
          </pc:spChg>
          <pc:picChg chg="add ord">
            <ac:chgData name="Chris Sainty" userId="b32c182c-205f-447b-ab9f-bd033310bb63" providerId="ADAL" clId="{C5C6C0C8-FBE9-4D0B-A479-917A32584993}" dt="2020-01-19T15:46:18.213" v="1948" actId="167"/>
            <ac:picMkLst>
              <pc:docMk/>
              <pc:sldMasterMk cId="320711078" sldId="2147483660"/>
              <pc:sldLayoutMk cId="361819915" sldId="2147483663"/>
              <ac:picMk id="12" creationId="{85868B35-C8B5-4355-90A9-230DF0341A83}"/>
            </ac:picMkLst>
          </pc:picChg>
          <pc:picChg chg="add mod">
            <ac:chgData name="Chris Sainty" userId="b32c182c-205f-447b-ab9f-bd033310bb63" providerId="ADAL" clId="{C5C6C0C8-FBE9-4D0B-A479-917A32584993}" dt="2020-01-19T16:31:08.099" v="2622" actId="29295"/>
            <ac:picMkLst>
              <pc:docMk/>
              <pc:sldMasterMk cId="320711078" sldId="2147483660"/>
              <pc:sldLayoutMk cId="361819915" sldId="2147483663"/>
              <ac:picMk id="13" creationId="{8D8057CE-58A5-4A78-84CC-CF61E77C2440}"/>
            </ac:picMkLst>
          </pc:picChg>
        </pc:sldLayoutChg>
        <pc:sldLayoutChg chg="addSp delSp modSp">
          <pc:chgData name="Chris Sainty" userId="b32c182c-205f-447b-ab9f-bd033310bb63" providerId="ADAL" clId="{C5C6C0C8-FBE9-4D0B-A479-917A32584993}" dt="2020-01-24T10:31:30.642" v="3176" actId="14100"/>
          <pc:sldLayoutMkLst>
            <pc:docMk/>
            <pc:sldMasterMk cId="320711078" sldId="2147483660"/>
            <pc:sldLayoutMk cId="4141635305" sldId="2147483664"/>
          </pc:sldLayoutMkLst>
          <pc:spChg chg="del">
            <ac:chgData name="Chris Sainty" userId="b32c182c-205f-447b-ab9f-bd033310bb63" providerId="ADAL" clId="{C5C6C0C8-FBE9-4D0B-A479-917A32584993}" dt="2020-01-24T10:31:17.697" v="3159" actId="478"/>
            <ac:spMkLst>
              <pc:docMk/>
              <pc:sldMasterMk cId="320711078" sldId="2147483660"/>
              <pc:sldLayoutMk cId="4141635305" sldId="2147483664"/>
              <ac:spMk id="2" creationId="{E0D8E457-2DC5-47CD-B38A-46F2991713E4}"/>
            </ac:spMkLst>
          </pc:spChg>
          <pc:spChg chg="mod">
            <ac:chgData name="Chris Sainty" userId="b32c182c-205f-447b-ab9f-bd033310bb63" providerId="ADAL" clId="{C5C6C0C8-FBE9-4D0B-A479-917A32584993}" dt="2020-01-24T10:31:28.306" v="3175" actId="14100"/>
            <ac:spMkLst>
              <pc:docMk/>
              <pc:sldMasterMk cId="320711078" sldId="2147483660"/>
              <pc:sldLayoutMk cId="4141635305" sldId="2147483664"/>
              <ac:spMk id="3" creationId="{0A3D52A7-38AD-4431-908B-4D06C814FBB7}"/>
            </ac:spMkLst>
          </pc:spChg>
          <pc:spChg chg="mod">
            <ac:chgData name="Chris Sainty" userId="b32c182c-205f-447b-ab9f-bd033310bb63" providerId="ADAL" clId="{C5C6C0C8-FBE9-4D0B-A479-917A32584993}" dt="2020-01-24T10:31:30.642" v="3176" actId="14100"/>
            <ac:spMkLst>
              <pc:docMk/>
              <pc:sldMasterMk cId="320711078" sldId="2147483660"/>
              <pc:sldLayoutMk cId="4141635305" sldId="2147483664"/>
              <ac:spMk id="4" creationId="{561AC0F8-99FE-442C-B535-82B14B746BB0}"/>
            </ac:spMkLst>
          </pc:spChg>
          <pc:spChg chg="mod">
            <ac:chgData name="Chris Sainty" userId="b32c182c-205f-447b-ab9f-bd033310bb63" providerId="ADAL" clId="{C5C6C0C8-FBE9-4D0B-A479-917A32584993}" dt="2020-01-19T15:49:40.334" v="1966" actId="207"/>
            <ac:spMkLst>
              <pc:docMk/>
              <pc:sldMasterMk cId="320711078" sldId="2147483660"/>
              <pc:sldLayoutMk cId="4141635305" sldId="2147483664"/>
              <ac:spMk id="6" creationId="{2D8FBA56-E361-4E05-86F0-1F64A43F5B2E}"/>
            </ac:spMkLst>
          </pc:spChg>
          <pc:spChg chg="del">
            <ac:chgData name="Chris Sainty" userId="b32c182c-205f-447b-ab9f-bd033310bb63" providerId="ADAL" clId="{C5C6C0C8-FBE9-4D0B-A479-917A32584993}" dt="2020-01-19T15:46:21.034" v="1949" actId="478"/>
            <ac:spMkLst>
              <pc:docMk/>
              <pc:sldMasterMk cId="320711078" sldId="2147483660"/>
              <pc:sldLayoutMk cId="4141635305" sldId="2147483664"/>
              <ac:spMk id="8" creationId="{417BE6C0-DA71-4AF8-849E-B8D3B239A8C3}"/>
            </ac:spMkLst>
          </pc:spChg>
          <pc:spChg chg="add">
            <ac:chgData name="Chris Sainty" userId="b32c182c-205f-447b-ab9f-bd033310bb63" providerId="ADAL" clId="{C5C6C0C8-FBE9-4D0B-A479-917A32584993}" dt="2020-01-24T10:31:14.129" v="3158"/>
            <ac:spMkLst>
              <pc:docMk/>
              <pc:sldMasterMk cId="320711078" sldId="2147483660"/>
              <pc:sldLayoutMk cId="4141635305" sldId="2147483664"/>
              <ac:spMk id="14" creationId="{D98A1DD0-1F1B-4680-A84E-E3C5093E366A}"/>
            </ac:spMkLst>
          </pc:spChg>
          <pc:picChg chg="add ord">
            <ac:chgData name="Chris Sainty" userId="b32c182c-205f-447b-ab9f-bd033310bb63" providerId="ADAL" clId="{C5C6C0C8-FBE9-4D0B-A479-917A32584993}" dt="2020-01-19T15:46:25.897" v="1951" actId="167"/>
            <ac:picMkLst>
              <pc:docMk/>
              <pc:sldMasterMk cId="320711078" sldId="2147483660"/>
              <pc:sldLayoutMk cId="4141635305" sldId="2147483664"/>
              <ac:picMk id="13" creationId="{913096C6-3E2E-4096-BCDB-E2A70ECE8CEA}"/>
            </ac:picMkLst>
          </pc:picChg>
        </pc:sldLayoutChg>
        <pc:sldLayoutChg chg="addSp delSp modSp">
          <pc:chgData name="Chris Sainty" userId="b32c182c-205f-447b-ab9f-bd033310bb63" providerId="ADAL" clId="{C5C6C0C8-FBE9-4D0B-A479-917A32584993}" dt="2020-01-24T10:32:00.048" v="3202" actId="1035"/>
          <pc:sldLayoutMkLst>
            <pc:docMk/>
            <pc:sldMasterMk cId="320711078" sldId="2147483660"/>
            <pc:sldLayoutMk cId="4058815980" sldId="2147483665"/>
          </pc:sldLayoutMkLst>
          <pc:spChg chg="del">
            <ac:chgData name="Chris Sainty" userId="b32c182c-205f-447b-ab9f-bd033310bb63" providerId="ADAL" clId="{C5C6C0C8-FBE9-4D0B-A479-917A32584993}" dt="2020-01-24T10:31:49.603" v="3178" actId="478"/>
            <ac:spMkLst>
              <pc:docMk/>
              <pc:sldMasterMk cId="320711078" sldId="2147483660"/>
              <pc:sldLayoutMk cId="4058815980" sldId="2147483665"/>
              <ac:spMk id="2" creationId="{A87745CA-251F-4DFF-B21E-4CDAE2808931}"/>
            </ac:spMkLst>
          </pc:spChg>
          <pc:spChg chg="mod">
            <ac:chgData name="Chris Sainty" userId="b32c182c-205f-447b-ab9f-bd033310bb63" providerId="ADAL" clId="{C5C6C0C8-FBE9-4D0B-A479-917A32584993}" dt="2020-01-24T10:32:00.048" v="3202" actId="1035"/>
            <ac:spMkLst>
              <pc:docMk/>
              <pc:sldMasterMk cId="320711078" sldId="2147483660"/>
              <pc:sldLayoutMk cId="4058815980" sldId="2147483665"/>
              <ac:spMk id="3" creationId="{E05D7F02-C8D9-4598-9D4B-EFD056A908F2}"/>
            </ac:spMkLst>
          </pc:spChg>
          <pc:spChg chg="mod">
            <ac:chgData name="Chris Sainty" userId="b32c182c-205f-447b-ab9f-bd033310bb63" providerId="ADAL" clId="{C5C6C0C8-FBE9-4D0B-A479-917A32584993}" dt="2020-01-24T10:32:00.048" v="3202" actId="1035"/>
            <ac:spMkLst>
              <pc:docMk/>
              <pc:sldMasterMk cId="320711078" sldId="2147483660"/>
              <pc:sldLayoutMk cId="4058815980" sldId="2147483665"/>
              <ac:spMk id="4" creationId="{97287730-E802-414C-A20F-D1E44EBDCBDC}"/>
            </ac:spMkLst>
          </pc:spChg>
          <pc:spChg chg="mod">
            <ac:chgData name="Chris Sainty" userId="b32c182c-205f-447b-ab9f-bd033310bb63" providerId="ADAL" clId="{C5C6C0C8-FBE9-4D0B-A479-917A32584993}" dt="2020-01-24T10:32:00.048" v="3202" actId="1035"/>
            <ac:spMkLst>
              <pc:docMk/>
              <pc:sldMasterMk cId="320711078" sldId="2147483660"/>
              <pc:sldLayoutMk cId="4058815980" sldId="2147483665"/>
              <ac:spMk id="5" creationId="{7ADF4553-D1ED-449B-88BC-E60D97D77BB2}"/>
            </ac:spMkLst>
          </pc:spChg>
          <pc:spChg chg="mod">
            <ac:chgData name="Chris Sainty" userId="b32c182c-205f-447b-ab9f-bd033310bb63" providerId="ADAL" clId="{C5C6C0C8-FBE9-4D0B-A479-917A32584993}" dt="2020-01-24T10:32:00.048" v="3202" actId="1035"/>
            <ac:spMkLst>
              <pc:docMk/>
              <pc:sldMasterMk cId="320711078" sldId="2147483660"/>
              <pc:sldLayoutMk cId="4058815980" sldId="2147483665"/>
              <ac:spMk id="6" creationId="{9735436A-8EE1-4968-907B-946CE1BA9827}"/>
            </ac:spMkLst>
          </pc:spChg>
          <pc:spChg chg="mod">
            <ac:chgData name="Chris Sainty" userId="b32c182c-205f-447b-ab9f-bd033310bb63" providerId="ADAL" clId="{C5C6C0C8-FBE9-4D0B-A479-917A32584993}" dt="2020-01-19T15:49:45.636" v="1967" actId="207"/>
            <ac:spMkLst>
              <pc:docMk/>
              <pc:sldMasterMk cId="320711078" sldId="2147483660"/>
              <pc:sldLayoutMk cId="4058815980" sldId="2147483665"/>
              <ac:spMk id="8" creationId="{FA7C9156-6506-4AEA-8916-F5565CABB36C}"/>
            </ac:spMkLst>
          </pc:spChg>
          <pc:spChg chg="del">
            <ac:chgData name="Chris Sainty" userId="b32c182c-205f-447b-ab9f-bd033310bb63" providerId="ADAL" clId="{C5C6C0C8-FBE9-4D0B-A479-917A32584993}" dt="2020-01-19T15:46:28.959" v="1952" actId="478"/>
            <ac:spMkLst>
              <pc:docMk/>
              <pc:sldMasterMk cId="320711078" sldId="2147483660"/>
              <pc:sldLayoutMk cId="4058815980" sldId="2147483665"/>
              <ac:spMk id="10" creationId="{47388432-894F-4B89-9362-6D06F2FD99E0}"/>
            </ac:spMkLst>
          </pc:spChg>
          <pc:spChg chg="add">
            <ac:chgData name="Chris Sainty" userId="b32c182c-205f-447b-ab9f-bd033310bb63" providerId="ADAL" clId="{C5C6C0C8-FBE9-4D0B-A479-917A32584993}" dt="2020-01-24T10:31:42.053" v="3177"/>
            <ac:spMkLst>
              <pc:docMk/>
              <pc:sldMasterMk cId="320711078" sldId="2147483660"/>
              <pc:sldLayoutMk cId="4058815980" sldId="2147483665"/>
              <ac:spMk id="16" creationId="{A2FE08F5-5236-4E35-8E7F-EBD67F90B587}"/>
            </ac:spMkLst>
          </pc:spChg>
          <pc:picChg chg="add ord">
            <ac:chgData name="Chris Sainty" userId="b32c182c-205f-447b-ab9f-bd033310bb63" providerId="ADAL" clId="{C5C6C0C8-FBE9-4D0B-A479-917A32584993}" dt="2020-01-19T15:46:33.046" v="1954" actId="167"/>
            <ac:picMkLst>
              <pc:docMk/>
              <pc:sldMasterMk cId="320711078" sldId="2147483660"/>
              <pc:sldLayoutMk cId="4058815980" sldId="2147483665"/>
              <ac:picMk id="15" creationId="{F5F0D643-681F-4DE0-B9A2-C735DF4B8CE9}"/>
            </ac:picMkLst>
          </pc:picChg>
        </pc:sldLayoutChg>
        <pc:sldLayoutChg chg="addSp delSp modSp">
          <pc:chgData name="Chris Sainty" userId="b32c182c-205f-447b-ab9f-bd033310bb63" providerId="ADAL" clId="{C5C6C0C8-FBE9-4D0B-A479-917A32584993}" dt="2020-01-24T10:32:05.644" v="3204" actId="478"/>
          <pc:sldLayoutMkLst>
            <pc:docMk/>
            <pc:sldMasterMk cId="320711078" sldId="2147483660"/>
            <pc:sldLayoutMk cId="3793961804" sldId="2147483666"/>
          </pc:sldLayoutMkLst>
          <pc:spChg chg="del">
            <ac:chgData name="Chris Sainty" userId="b32c182c-205f-447b-ab9f-bd033310bb63" providerId="ADAL" clId="{C5C6C0C8-FBE9-4D0B-A479-917A32584993}" dt="2020-01-24T10:32:05.644" v="3204" actId="478"/>
            <ac:spMkLst>
              <pc:docMk/>
              <pc:sldMasterMk cId="320711078" sldId="2147483660"/>
              <pc:sldLayoutMk cId="3793961804" sldId="2147483666"/>
              <ac:spMk id="2" creationId="{35E5C608-2B51-4843-A843-75619A60283A}"/>
            </ac:spMkLst>
          </pc:spChg>
          <pc:spChg chg="mod">
            <ac:chgData name="Chris Sainty" userId="b32c182c-205f-447b-ab9f-bd033310bb63" providerId="ADAL" clId="{C5C6C0C8-FBE9-4D0B-A479-917A32584993}" dt="2020-01-19T15:49:49.569" v="1968" actId="207"/>
            <ac:spMkLst>
              <pc:docMk/>
              <pc:sldMasterMk cId="320711078" sldId="2147483660"/>
              <pc:sldLayoutMk cId="3793961804" sldId="2147483666"/>
              <ac:spMk id="4" creationId="{F838B64B-7074-44C5-B157-8B29B5A09C3A}"/>
            </ac:spMkLst>
          </pc:spChg>
          <pc:spChg chg="del mod">
            <ac:chgData name="Chris Sainty" userId="b32c182c-205f-447b-ab9f-bd033310bb63" providerId="ADAL" clId="{C5C6C0C8-FBE9-4D0B-A479-917A32584993}" dt="2020-01-19T15:44:06.629" v="1900" actId="478"/>
            <ac:spMkLst>
              <pc:docMk/>
              <pc:sldMasterMk cId="320711078" sldId="2147483660"/>
              <pc:sldLayoutMk cId="3793961804" sldId="2147483666"/>
              <ac:spMk id="6" creationId="{08EEAC7E-7814-42E3-9097-98E037F528CD}"/>
            </ac:spMkLst>
          </pc:spChg>
          <pc:spChg chg="add">
            <ac:chgData name="Chris Sainty" userId="b32c182c-205f-447b-ab9f-bd033310bb63" providerId="ADAL" clId="{C5C6C0C8-FBE9-4D0B-A479-917A32584993}" dt="2020-01-24T10:32:03.270" v="3203"/>
            <ac:spMkLst>
              <pc:docMk/>
              <pc:sldMasterMk cId="320711078" sldId="2147483660"/>
              <pc:sldLayoutMk cId="3793961804" sldId="2147483666"/>
              <ac:spMk id="11" creationId="{7C241947-02B6-4F09-B95B-B7D92E904895}"/>
            </ac:spMkLst>
          </pc:spChg>
          <pc:picChg chg="add mod ord modCrop">
            <ac:chgData name="Chris Sainty" userId="b32c182c-205f-447b-ab9f-bd033310bb63" providerId="ADAL" clId="{C5C6C0C8-FBE9-4D0B-A479-917A32584993}" dt="2020-01-19T15:45:30.548" v="1942"/>
            <ac:picMkLst>
              <pc:docMk/>
              <pc:sldMasterMk cId="320711078" sldId="2147483660"/>
              <pc:sldLayoutMk cId="3793961804" sldId="2147483666"/>
              <ac:picMk id="5" creationId="{C05F5DD0-797B-44A5-A0C6-6548C2964E39}"/>
            </ac:picMkLst>
          </pc:picChg>
        </pc:sldLayoutChg>
        <pc:sldLayoutChg chg="addSp delSp modSp">
          <pc:chgData name="Chris Sainty" userId="b32c182c-205f-447b-ab9f-bd033310bb63" providerId="ADAL" clId="{C5C6C0C8-FBE9-4D0B-A479-917A32584993}" dt="2020-01-19T15:49:53.316" v="1969" actId="207"/>
          <pc:sldLayoutMkLst>
            <pc:docMk/>
            <pc:sldMasterMk cId="320711078" sldId="2147483660"/>
            <pc:sldLayoutMk cId="1038289200" sldId="2147483667"/>
          </pc:sldLayoutMkLst>
          <pc:spChg chg="mod">
            <ac:chgData name="Chris Sainty" userId="b32c182c-205f-447b-ab9f-bd033310bb63" providerId="ADAL" clId="{C5C6C0C8-FBE9-4D0B-A479-917A32584993}" dt="2020-01-19T15:49:53.316" v="1969" actId="207"/>
            <ac:spMkLst>
              <pc:docMk/>
              <pc:sldMasterMk cId="320711078" sldId="2147483660"/>
              <pc:sldLayoutMk cId="1038289200" sldId="2147483667"/>
              <ac:spMk id="3" creationId="{131F8119-8995-4AA5-BEE7-7FD4554584F5}"/>
            </ac:spMkLst>
          </pc:spChg>
          <pc:spChg chg="del">
            <ac:chgData name="Chris Sainty" userId="b32c182c-205f-447b-ab9f-bd033310bb63" providerId="ADAL" clId="{C5C6C0C8-FBE9-4D0B-A479-917A32584993}" dt="2020-01-19T15:46:37.790" v="1955" actId="478"/>
            <ac:spMkLst>
              <pc:docMk/>
              <pc:sldMasterMk cId="320711078" sldId="2147483660"/>
              <pc:sldLayoutMk cId="1038289200" sldId="2147483667"/>
              <ac:spMk id="5" creationId="{8EEAA921-19E9-4B0D-AFC8-6960A847FD68}"/>
            </ac:spMkLst>
          </pc:spChg>
          <pc:picChg chg="add ord">
            <ac:chgData name="Chris Sainty" userId="b32c182c-205f-447b-ab9f-bd033310bb63" providerId="ADAL" clId="{C5C6C0C8-FBE9-4D0B-A479-917A32584993}" dt="2020-01-19T15:46:41.859" v="1957" actId="167"/>
            <ac:picMkLst>
              <pc:docMk/>
              <pc:sldMasterMk cId="320711078" sldId="2147483660"/>
              <pc:sldLayoutMk cId="1038289200" sldId="2147483667"/>
              <ac:picMk id="10" creationId="{484D537A-E027-456E-BF01-C9AA82A01C9F}"/>
            </ac:picMkLst>
          </pc:picChg>
        </pc:sldLayoutChg>
        <pc:sldLayoutChg chg="addSp delSp modSp">
          <pc:chgData name="Chris Sainty" userId="b32c182c-205f-447b-ab9f-bd033310bb63" providerId="ADAL" clId="{C5C6C0C8-FBE9-4D0B-A479-917A32584993}" dt="2020-01-19T15:49:59.687" v="1970" actId="207"/>
          <pc:sldLayoutMkLst>
            <pc:docMk/>
            <pc:sldMasterMk cId="320711078" sldId="2147483660"/>
            <pc:sldLayoutMk cId="2656610222" sldId="2147483668"/>
          </pc:sldLayoutMkLst>
          <pc:spChg chg="mod">
            <ac:chgData name="Chris Sainty" userId="b32c182c-205f-447b-ab9f-bd033310bb63" providerId="ADAL" clId="{C5C6C0C8-FBE9-4D0B-A479-917A32584993}" dt="2020-01-19T15:49:59.687" v="1970" actId="207"/>
            <ac:spMkLst>
              <pc:docMk/>
              <pc:sldMasterMk cId="320711078" sldId="2147483660"/>
              <pc:sldLayoutMk cId="2656610222" sldId="2147483668"/>
              <ac:spMk id="6" creationId="{A4F2314B-700B-4116-8F4C-E435B1EB062C}"/>
            </ac:spMkLst>
          </pc:spChg>
          <pc:spChg chg="del">
            <ac:chgData name="Chris Sainty" userId="b32c182c-205f-447b-ab9f-bd033310bb63" providerId="ADAL" clId="{C5C6C0C8-FBE9-4D0B-A479-917A32584993}" dt="2020-01-19T15:46:46.359" v="1958" actId="478"/>
            <ac:spMkLst>
              <pc:docMk/>
              <pc:sldMasterMk cId="320711078" sldId="2147483660"/>
              <pc:sldLayoutMk cId="2656610222" sldId="2147483668"/>
              <ac:spMk id="8" creationId="{0EBE0571-D3AF-4967-9FBA-4F6231F0294F}"/>
            </ac:spMkLst>
          </pc:spChg>
          <pc:picChg chg="add ord">
            <ac:chgData name="Chris Sainty" userId="b32c182c-205f-447b-ab9f-bd033310bb63" providerId="ADAL" clId="{C5C6C0C8-FBE9-4D0B-A479-917A32584993}" dt="2020-01-19T15:46:50.737" v="1960" actId="167"/>
            <ac:picMkLst>
              <pc:docMk/>
              <pc:sldMasterMk cId="320711078" sldId="2147483660"/>
              <pc:sldLayoutMk cId="2656610222" sldId="2147483668"/>
              <ac:picMk id="13" creationId="{B372DC42-247A-4629-A87B-4C59A7105056}"/>
            </ac:picMkLst>
          </pc:picChg>
        </pc:sldLayoutChg>
        <pc:sldLayoutChg chg="addSp delSp modSp">
          <pc:chgData name="Chris Sainty" userId="b32c182c-205f-447b-ab9f-bd033310bb63" providerId="ADAL" clId="{C5C6C0C8-FBE9-4D0B-A479-917A32584993}" dt="2020-01-19T15:50:04.321" v="1971" actId="207"/>
          <pc:sldLayoutMkLst>
            <pc:docMk/>
            <pc:sldMasterMk cId="320711078" sldId="2147483660"/>
            <pc:sldLayoutMk cId="1474008707" sldId="2147483669"/>
          </pc:sldLayoutMkLst>
          <pc:spChg chg="mod">
            <ac:chgData name="Chris Sainty" userId="b32c182c-205f-447b-ab9f-bd033310bb63" providerId="ADAL" clId="{C5C6C0C8-FBE9-4D0B-A479-917A32584993}" dt="2020-01-19T15:50:04.321" v="1971" actId="207"/>
            <ac:spMkLst>
              <pc:docMk/>
              <pc:sldMasterMk cId="320711078" sldId="2147483660"/>
              <pc:sldLayoutMk cId="1474008707" sldId="2147483669"/>
              <ac:spMk id="6" creationId="{E6A28E92-EFE5-4083-92A7-ECE63ADFCB6C}"/>
            </ac:spMkLst>
          </pc:spChg>
          <pc:spChg chg="del">
            <ac:chgData name="Chris Sainty" userId="b32c182c-205f-447b-ab9f-bd033310bb63" providerId="ADAL" clId="{C5C6C0C8-FBE9-4D0B-A479-917A32584993}" dt="2020-01-19T15:46:53.392" v="1961" actId="478"/>
            <ac:spMkLst>
              <pc:docMk/>
              <pc:sldMasterMk cId="320711078" sldId="2147483660"/>
              <pc:sldLayoutMk cId="1474008707" sldId="2147483669"/>
              <ac:spMk id="8" creationId="{3C1C0432-F9B6-4463-AA99-981A42105B36}"/>
            </ac:spMkLst>
          </pc:spChg>
          <pc:picChg chg="add ord">
            <ac:chgData name="Chris Sainty" userId="b32c182c-205f-447b-ab9f-bd033310bb63" providerId="ADAL" clId="{C5C6C0C8-FBE9-4D0B-A479-917A32584993}" dt="2020-01-19T15:46:57.886" v="1963" actId="167"/>
            <ac:picMkLst>
              <pc:docMk/>
              <pc:sldMasterMk cId="320711078" sldId="2147483660"/>
              <pc:sldLayoutMk cId="1474008707" sldId="2147483669"/>
              <ac:picMk id="13" creationId="{AE45E702-3AC7-4AA1-9EC0-3E80B912A5F6}"/>
            </ac:picMkLst>
          </pc:picChg>
        </pc:sldLayoutChg>
        <pc:sldLayoutChg chg="addSp delSp modSp setBg">
          <pc:chgData name="Chris Sainty" userId="b32c182c-205f-447b-ab9f-bd033310bb63" providerId="ADAL" clId="{C5C6C0C8-FBE9-4D0B-A479-917A32584993}" dt="2020-01-19T16:39:18.733" v="2668" actId="207"/>
          <pc:sldLayoutMkLst>
            <pc:docMk/>
            <pc:sldMasterMk cId="320711078" sldId="2147483660"/>
            <pc:sldLayoutMk cId="2231494137" sldId="2147483670"/>
          </pc:sldLayoutMkLst>
          <pc:spChg chg="add mod ord">
            <ac:chgData name="Chris Sainty" userId="b32c182c-205f-447b-ab9f-bd033310bb63" providerId="ADAL" clId="{C5C6C0C8-FBE9-4D0B-A479-917A32584993}" dt="2020-01-19T16:39:18.733" v="2668" actId="207"/>
            <ac:spMkLst>
              <pc:docMk/>
              <pc:sldMasterMk cId="320711078" sldId="2147483660"/>
              <pc:sldLayoutMk cId="2231494137" sldId="2147483670"/>
              <ac:spMk id="2" creationId="{9AE9489C-B07C-4F11-83B2-553A54F49E1C}"/>
            </ac:spMkLst>
          </pc:spChg>
          <pc:spChg chg="add del mod">
            <ac:chgData name="Chris Sainty" userId="b32c182c-205f-447b-ab9f-bd033310bb63" providerId="ADAL" clId="{C5C6C0C8-FBE9-4D0B-A479-917A32584993}" dt="2020-01-19T16:34:04.041" v="2628" actId="478"/>
            <ac:spMkLst>
              <pc:docMk/>
              <pc:sldMasterMk cId="320711078" sldId="2147483660"/>
              <pc:sldLayoutMk cId="2231494137" sldId="2147483670"/>
              <ac:spMk id="7" creationId="{C6461790-2E74-42AE-8591-05052686BDA4}"/>
            </ac:spMkLst>
          </pc:spChg>
          <pc:spChg chg="add del mod">
            <ac:chgData name="Chris Sainty" userId="b32c182c-205f-447b-ab9f-bd033310bb63" providerId="ADAL" clId="{C5C6C0C8-FBE9-4D0B-A479-917A32584993}" dt="2020-01-19T16:35:14.670" v="2632" actId="478"/>
            <ac:spMkLst>
              <pc:docMk/>
              <pc:sldMasterMk cId="320711078" sldId="2147483660"/>
              <pc:sldLayoutMk cId="2231494137" sldId="2147483670"/>
              <ac:spMk id="8" creationId="{501225B7-6308-4C2D-9607-5AA57A8DDC79}"/>
            </ac:spMkLst>
          </pc:spChg>
          <pc:spChg chg="add mod">
            <ac:chgData name="Chris Sainty" userId="b32c182c-205f-447b-ab9f-bd033310bb63" providerId="ADAL" clId="{C5C6C0C8-FBE9-4D0B-A479-917A32584993}" dt="2020-01-19T16:37:36.550" v="2643"/>
            <ac:spMkLst>
              <pc:docMk/>
              <pc:sldMasterMk cId="320711078" sldId="2147483660"/>
              <pc:sldLayoutMk cId="2231494137" sldId="2147483670"/>
              <ac:spMk id="9" creationId="{6CE7D856-E221-4CE6-851D-20E5D1022BDF}"/>
            </ac:spMkLst>
          </pc:spChg>
          <pc:picChg chg="add del mod">
            <ac:chgData name="Chris Sainty" userId="b32c182c-205f-447b-ab9f-bd033310bb63" providerId="ADAL" clId="{C5C6C0C8-FBE9-4D0B-A479-917A32584993}" dt="2020-01-19T14:54:10.772" v="1358" actId="931"/>
            <ac:picMkLst>
              <pc:docMk/>
              <pc:sldMasterMk cId="320711078" sldId="2147483660"/>
              <pc:sldLayoutMk cId="2231494137" sldId="2147483670"/>
              <ac:picMk id="4" creationId="{7230DDA6-0F8A-4B0C-8C1F-ED352AA68291}"/>
            </ac:picMkLst>
          </pc:picChg>
          <pc:picChg chg="add mod modCrop">
            <ac:chgData name="Chris Sainty" userId="b32c182c-205f-447b-ab9f-bd033310bb63" providerId="ADAL" clId="{C5C6C0C8-FBE9-4D0B-A479-917A32584993}" dt="2020-01-19T16:38:46.223" v="2658" actId="29295"/>
            <ac:picMkLst>
              <pc:docMk/>
              <pc:sldMasterMk cId="320711078" sldId="2147483660"/>
              <pc:sldLayoutMk cId="2231494137" sldId="2147483670"/>
              <ac:picMk id="6" creationId="{D2123208-10CC-4135-936F-0930DDD14394}"/>
            </ac:picMkLst>
          </pc:picChg>
        </pc:sldLayoutChg>
      </pc:sldMasterChg>
    </pc:docChg>
  </pc:docChgLst>
  <pc:docChgLst>
    <pc:chgData name="Chris Sainty" userId="883208899d8ee881" providerId="LiveId" clId="{76C43E9C-5B61-432E-A6B6-4EE0D448DD2C}"/>
    <pc:docChg chg="undo custSel addSld delSld modSld">
      <pc:chgData name="Chris Sainty" userId="883208899d8ee881" providerId="LiveId" clId="{76C43E9C-5B61-432E-A6B6-4EE0D448DD2C}" dt="2020-10-11T09:19:14.010" v="130" actId="47"/>
      <pc:docMkLst>
        <pc:docMk/>
      </pc:docMkLst>
      <pc:sldChg chg="modSp add del mod">
        <pc:chgData name="Chris Sainty" userId="883208899d8ee881" providerId="LiveId" clId="{76C43E9C-5B61-432E-A6B6-4EE0D448DD2C}" dt="2020-10-11T09:11:46.657" v="4" actId="20577"/>
        <pc:sldMkLst>
          <pc:docMk/>
          <pc:sldMk cId="3089004638" sldId="257"/>
        </pc:sldMkLst>
        <pc:spChg chg="mod">
          <ac:chgData name="Chris Sainty" userId="883208899d8ee881" providerId="LiveId" clId="{76C43E9C-5B61-432E-A6B6-4EE0D448DD2C}" dt="2020-10-11T09:11:46.657" v="4" actId="20577"/>
          <ac:spMkLst>
            <pc:docMk/>
            <pc:sldMk cId="3089004638" sldId="257"/>
            <ac:spMk id="3" creationId="{05F5A668-1D7A-48FF-B6A3-E693A0A610EC}"/>
          </ac:spMkLst>
        </pc:spChg>
      </pc:sldChg>
      <pc:sldChg chg="del">
        <pc:chgData name="Chris Sainty" userId="883208899d8ee881" providerId="LiveId" clId="{76C43E9C-5B61-432E-A6B6-4EE0D448DD2C}" dt="2020-10-11T09:19:14.010" v="130" actId="47"/>
        <pc:sldMkLst>
          <pc:docMk/>
          <pc:sldMk cId="1407888698" sldId="282"/>
        </pc:sldMkLst>
      </pc:sldChg>
      <pc:sldChg chg="modSp add del mod">
        <pc:chgData name="Chris Sainty" userId="883208899d8ee881" providerId="LiveId" clId="{76C43E9C-5B61-432E-A6B6-4EE0D448DD2C}" dt="2020-10-11T09:18:13.956" v="129" actId="20577"/>
        <pc:sldMkLst>
          <pc:docMk/>
          <pc:sldMk cId="3008985757" sldId="286"/>
        </pc:sldMkLst>
        <pc:spChg chg="mod">
          <ac:chgData name="Chris Sainty" userId="883208899d8ee881" providerId="LiveId" clId="{76C43E9C-5B61-432E-A6B6-4EE0D448DD2C}" dt="2020-10-11T09:18:13.956" v="129" actId="20577"/>
          <ac:spMkLst>
            <pc:docMk/>
            <pc:sldMk cId="3008985757" sldId="286"/>
            <ac:spMk id="2" creationId="{DFF31F1B-0E95-4AD8-8EA7-D4334B0BF128}"/>
          </ac:spMkLst>
        </pc:spChg>
      </pc:sldChg>
      <pc:sldChg chg="modSp mod">
        <pc:chgData name="Chris Sainty" userId="883208899d8ee881" providerId="LiveId" clId="{76C43E9C-5B61-432E-A6B6-4EE0D448DD2C}" dt="2020-10-11T09:13:27.521" v="72" actId="404"/>
        <pc:sldMkLst>
          <pc:docMk/>
          <pc:sldMk cId="1366205986" sldId="288"/>
        </pc:sldMkLst>
        <pc:spChg chg="mod">
          <ac:chgData name="Chris Sainty" userId="883208899d8ee881" providerId="LiveId" clId="{76C43E9C-5B61-432E-A6B6-4EE0D448DD2C}" dt="2020-10-11T09:12:58.794" v="46" actId="20577"/>
          <ac:spMkLst>
            <pc:docMk/>
            <pc:sldMk cId="1366205986" sldId="288"/>
            <ac:spMk id="7" creationId="{DBD848B4-9F5E-4893-A38A-5B82BDB7328A}"/>
          </ac:spMkLst>
        </pc:spChg>
        <pc:spChg chg="mod">
          <ac:chgData name="Chris Sainty" userId="883208899d8ee881" providerId="LiveId" clId="{76C43E9C-5B61-432E-A6B6-4EE0D448DD2C}" dt="2020-10-11T09:13:27.521" v="72" actId="404"/>
          <ac:spMkLst>
            <pc:docMk/>
            <pc:sldMk cId="1366205986" sldId="288"/>
            <ac:spMk id="11" creationId="{B08B7AB6-CA6E-4E04-A0EA-DCCADE59DCC1}"/>
          </ac:spMkLst>
        </pc:spChg>
      </pc:sldChg>
      <pc:sldChg chg="del">
        <pc:chgData name="Chris Sainty" userId="883208899d8ee881" providerId="LiveId" clId="{76C43E9C-5B61-432E-A6B6-4EE0D448DD2C}" dt="2020-10-11T09:16:01.114" v="99" actId="47"/>
        <pc:sldMkLst>
          <pc:docMk/>
          <pc:sldMk cId="2832544675" sldId="289"/>
        </pc:sldMkLst>
      </pc:sldChg>
      <pc:sldChg chg="del">
        <pc:chgData name="Chris Sainty" userId="883208899d8ee881" providerId="LiveId" clId="{76C43E9C-5B61-432E-A6B6-4EE0D448DD2C}" dt="2020-10-11T09:15:31.159" v="97" actId="47"/>
        <pc:sldMkLst>
          <pc:docMk/>
          <pc:sldMk cId="1197995360" sldId="292"/>
        </pc:sldMkLst>
      </pc:sldChg>
      <pc:sldChg chg="del">
        <pc:chgData name="Chris Sainty" userId="883208899d8ee881" providerId="LiveId" clId="{76C43E9C-5B61-432E-A6B6-4EE0D448DD2C}" dt="2020-10-11T09:15:32.423" v="98" actId="47"/>
        <pc:sldMkLst>
          <pc:docMk/>
          <pc:sldMk cId="3612910119" sldId="293"/>
        </pc:sldMkLst>
      </pc:sldChg>
      <pc:sldChg chg="modSp mod modAnim">
        <pc:chgData name="Chris Sainty" userId="883208899d8ee881" providerId="LiveId" clId="{76C43E9C-5B61-432E-A6B6-4EE0D448DD2C}" dt="2020-10-11T09:17:41.629" v="115"/>
        <pc:sldMkLst>
          <pc:docMk/>
          <pc:sldMk cId="1616951974" sldId="298"/>
        </pc:sldMkLst>
        <pc:spChg chg="mod">
          <ac:chgData name="Chris Sainty" userId="883208899d8ee881" providerId="LiveId" clId="{76C43E9C-5B61-432E-A6B6-4EE0D448DD2C}" dt="2020-10-11T09:14:56.346" v="95" actId="403"/>
          <ac:spMkLst>
            <pc:docMk/>
            <pc:sldMk cId="1616951974" sldId="298"/>
            <ac:spMk id="34" creationId="{888780B1-B687-40CA-B5AC-624FF382961B}"/>
          </ac:spMkLst>
        </pc:spChg>
      </pc:sldChg>
    </pc:docChg>
  </pc:docChgLst>
  <pc:docChgLst>
    <pc:chgData name="Chris Sainty" userId="b32c182c-205f-447b-ab9f-bd033310bb63" providerId="ADAL" clId="{57D248F7-6634-4C25-9136-35276B97AB27}"/>
    <pc:docChg chg="undo custSel modSld modMainMaster">
      <pc:chgData name="Chris Sainty" userId="b32c182c-205f-447b-ab9f-bd033310bb63" providerId="ADAL" clId="{57D248F7-6634-4C25-9136-35276B97AB27}" dt="2019-12-28T18:23:05.302" v="210" actId="948"/>
      <pc:docMkLst>
        <pc:docMk/>
      </pc:docMkLst>
      <pc:sldChg chg="modSp">
        <pc:chgData name="Chris Sainty" userId="b32c182c-205f-447b-ab9f-bd033310bb63" providerId="ADAL" clId="{57D248F7-6634-4C25-9136-35276B97AB27}" dt="2019-12-28T18:09:32.991" v="50" actId="20577"/>
        <pc:sldMkLst>
          <pc:docMk/>
          <pc:sldMk cId="3093200892" sldId="256"/>
        </pc:sldMkLst>
        <pc:spChg chg="mod">
          <ac:chgData name="Chris Sainty" userId="b32c182c-205f-447b-ab9f-bd033310bb63" providerId="ADAL" clId="{57D248F7-6634-4C25-9136-35276B97AB27}" dt="2019-12-28T18:09:32.991" v="50" actId="20577"/>
          <ac:spMkLst>
            <pc:docMk/>
            <pc:sldMk cId="3093200892" sldId="256"/>
            <ac:spMk id="2" creationId="{A1B6C737-9F8C-4287-AF1D-5BB0462C8EB4}"/>
          </ac:spMkLst>
        </pc:spChg>
      </pc:sldChg>
      <pc:sldChg chg="modSp">
        <pc:chgData name="Chris Sainty" userId="b32c182c-205f-447b-ab9f-bd033310bb63" providerId="ADAL" clId="{57D248F7-6634-4C25-9136-35276B97AB27}" dt="2019-12-28T18:19:23.316" v="69" actId="20577"/>
        <pc:sldMkLst>
          <pc:docMk/>
          <pc:sldMk cId="3089004638" sldId="257"/>
        </pc:sldMkLst>
        <pc:spChg chg="mod">
          <ac:chgData name="Chris Sainty" userId="b32c182c-205f-447b-ab9f-bd033310bb63" providerId="ADAL" clId="{57D248F7-6634-4C25-9136-35276B97AB27}" dt="2019-12-28T18:19:23.316" v="69" actId="20577"/>
          <ac:spMkLst>
            <pc:docMk/>
            <pc:sldMk cId="3089004638" sldId="257"/>
            <ac:spMk id="3" creationId="{05F5A668-1D7A-48FF-B6A3-E693A0A610EC}"/>
          </ac:spMkLst>
        </pc:spChg>
      </pc:sldChg>
      <pc:sldMasterChg chg="modSldLayout">
        <pc:chgData name="Chris Sainty" userId="b32c182c-205f-447b-ab9f-bd033310bb63" providerId="ADAL" clId="{57D248F7-6634-4C25-9136-35276B97AB27}" dt="2019-12-28T18:19:07.409" v="64" actId="11529"/>
        <pc:sldMasterMkLst>
          <pc:docMk/>
          <pc:sldMasterMk cId="320711078" sldId="2147483660"/>
        </pc:sldMasterMkLst>
        <pc:sldLayoutChg chg="addSp delSp modSp">
          <pc:chgData name="Chris Sainty" userId="b32c182c-205f-447b-ab9f-bd033310bb63" providerId="ADAL" clId="{57D248F7-6634-4C25-9136-35276B97AB27}" dt="2019-12-28T18:19:07.409" v="64" actId="11529"/>
          <pc:sldLayoutMkLst>
            <pc:docMk/>
            <pc:sldMasterMk cId="320711078" sldId="2147483660"/>
            <pc:sldLayoutMk cId="698072284" sldId="2147483661"/>
          </pc:sldLayoutMkLst>
          <pc:spChg chg="add del mod">
            <ac:chgData name="Chris Sainty" userId="b32c182c-205f-447b-ab9f-bd033310bb63" providerId="ADAL" clId="{57D248F7-6634-4C25-9136-35276B97AB27}" dt="2019-12-28T18:17:08.312" v="52" actId="478"/>
            <ac:spMkLst>
              <pc:docMk/>
              <pc:sldMasterMk cId="320711078" sldId="2147483660"/>
              <pc:sldLayoutMk cId="698072284" sldId="2147483661"/>
              <ac:spMk id="3" creationId="{730CC033-A561-4462-9AF6-28093FD5DB0A}"/>
            </ac:spMkLst>
          </pc:spChg>
          <pc:spChg chg="add del mod">
            <ac:chgData name="Chris Sainty" userId="b32c182c-205f-447b-ab9f-bd033310bb63" providerId="ADAL" clId="{57D248F7-6634-4C25-9136-35276B97AB27}" dt="2019-12-28T18:19:07.409" v="64" actId="11529"/>
            <ac:spMkLst>
              <pc:docMk/>
              <pc:sldMasterMk cId="320711078" sldId="2147483660"/>
              <pc:sldLayoutMk cId="698072284" sldId="2147483661"/>
              <ac:spMk id="4" creationId="{C5424E0D-46D8-41FD-9AE5-E3E024856BF5}"/>
            </ac:spMkLst>
          </pc:spChg>
        </pc:sldLayoutChg>
      </pc:sldMasterChg>
    </pc:docChg>
  </pc:docChgLst>
  <pc:docChgLst>
    <pc:chgData name="Chris Sainty" userId="b32c182c-205f-447b-ab9f-bd033310bb63" providerId="ADAL" clId="{621596C1-ACAD-47D4-B724-1BD70751E80C}"/>
    <pc:docChg chg="undo custSel addSld delSld modSld modMainMaster">
      <pc:chgData name="Chris Sainty" userId="b32c182c-205f-447b-ab9f-bd033310bb63" providerId="ADAL" clId="{621596C1-ACAD-47D4-B724-1BD70751E80C}" dt="2019-11-09T16:42:11.611" v="861" actId="1076"/>
      <pc:docMkLst>
        <pc:docMk/>
      </pc:docMkLst>
      <pc:sldChg chg="addSp delSp modSp">
        <pc:chgData name="Chris Sainty" userId="b32c182c-205f-447b-ab9f-bd033310bb63" providerId="ADAL" clId="{621596C1-ACAD-47D4-B724-1BD70751E80C}" dt="2019-11-07T23:44:43.462" v="240" actId="1076"/>
        <pc:sldMkLst>
          <pc:docMk/>
          <pc:sldMk cId="3093200892" sldId="256"/>
        </pc:sldMkLst>
        <pc:spChg chg="mod">
          <ac:chgData name="Chris Sainty" userId="b32c182c-205f-447b-ab9f-bd033310bb63" providerId="ADAL" clId="{621596C1-ACAD-47D4-B724-1BD70751E80C}" dt="2019-11-07T23:44:43.462" v="240" actId="1076"/>
          <ac:spMkLst>
            <pc:docMk/>
            <pc:sldMk cId="3093200892" sldId="256"/>
            <ac:spMk id="2" creationId="{A1B6C737-9F8C-4287-AF1D-5BB0462C8EB4}"/>
          </ac:spMkLst>
        </pc:spChg>
        <pc:spChg chg="del mod">
          <ac:chgData name="Chris Sainty" userId="b32c182c-205f-447b-ab9f-bd033310bb63" providerId="ADAL" clId="{621596C1-ACAD-47D4-B724-1BD70751E80C}" dt="2019-11-07T23:39:14.035" v="206" actId="478"/>
          <ac:spMkLst>
            <pc:docMk/>
            <pc:sldMk cId="3093200892" sldId="256"/>
            <ac:spMk id="3" creationId="{F46365E1-5566-4906-8BA2-B54CB2F8EBE9}"/>
          </ac:spMkLst>
        </pc:spChg>
        <pc:picChg chg="add del mod">
          <ac:chgData name="Chris Sainty" userId="b32c182c-205f-447b-ab9f-bd033310bb63" providerId="ADAL" clId="{621596C1-ACAD-47D4-B724-1BD70751E80C}" dt="2019-11-07T23:39:19.569" v="207" actId="478"/>
          <ac:picMkLst>
            <pc:docMk/>
            <pc:sldMk cId="3093200892" sldId="256"/>
            <ac:picMk id="5" creationId="{23E6A4EC-DC2E-4826-A8E8-7542ABF03AD0}"/>
          </ac:picMkLst>
        </pc:picChg>
        <pc:picChg chg="add del mod">
          <ac:chgData name="Chris Sainty" userId="b32c182c-205f-447b-ab9f-bd033310bb63" providerId="ADAL" clId="{621596C1-ACAD-47D4-B724-1BD70751E80C}" dt="2019-11-07T23:40:29.408" v="213" actId="478"/>
          <ac:picMkLst>
            <pc:docMk/>
            <pc:sldMk cId="3093200892" sldId="256"/>
            <ac:picMk id="6" creationId="{CCDE8435-25AC-4CA4-B59E-84CE727A70A8}"/>
          </ac:picMkLst>
        </pc:picChg>
      </pc:sldChg>
      <pc:sldChg chg="addSp modSp add">
        <pc:chgData name="Chris Sainty" userId="b32c182c-205f-447b-ab9f-bd033310bb63" providerId="ADAL" clId="{621596C1-ACAD-47D4-B724-1BD70751E80C}" dt="2019-11-09T16:42:11.611" v="861" actId="1076"/>
        <pc:sldMkLst>
          <pc:docMk/>
          <pc:sldMk cId="3089004638" sldId="257"/>
        </pc:sldMkLst>
        <pc:spChg chg="mod">
          <ac:chgData name="Chris Sainty" userId="b32c182c-205f-447b-ab9f-bd033310bb63" providerId="ADAL" clId="{621596C1-ACAD-47D4-B724-1BD70751E80C}" dt="2019-11-07T23:49:48.124" v="316" actId="14100"/>
          <ac:spMkLst>
            <pc:docMk/>
            <pc:sldMk cId="3089004638" sldId="257"/>
            <ac:spMk id="2" creationId="{B2C7C465-3CA5-4EA6-984E-D199F4510E8A}"/>
          </ac:spMkLst>
        </pc:spChg>
        <pc:spChg chg="mod">
          <ac:chgData name="Chris Sainty" userId="b32c182c-205f-447b-ab9f-bd033310bb63" providerId="ADAL" clId="{621596C1-ACAD-47D4-B724-1BD70751E80C}" dt="2019-11-07T23:49:35.821" v="315" actId="14100"/>
          <ac:spMkLst>
            <pc:docMk/>
            <pc:sldMk cId="3089004638" sldId="257"/>
            <ac:spMk id="3" creationId="{05F5A668-1D7A-48FF-B6A3-E693A0A610EC}"/>
          </ac:spMkLst>
        </pc:spChg>
        <pc:spChg chg="mod">
          <ac:chgData name="Chris Sainty" userId="b32c182c-205f-447b-ab9f-bd033310bb63" providerId="ADAL" clId="{621596C1-ACAD-47D4-B724-1BD70751E80C}" dt="2019-11-09T16:41:25.870" v="838" actId="20577"/>
          <ac:spMkLst>
            <pc:docMk/>
            <pc:sldMk cId="3089004638" sldId="257"/>
            <ac:spMk id="4" creationId="{32162D52-C8CC-4B4C-931E-A0A4E3987244}"/>
          </ac:spMkLst>
        </pc:spChg>
        <pc:picChg chg="add mod">
          <ac:chgData name="Chris Sainty" userId="b32c182c-205f-447b-ab9f-bd033310bb63" providerId="ADAL" clId="{621596C1-ACAD-47D4-B724-1BD70751E80C}" dt="2019-11-09T16:42:11.611" v="861" actId="1076"/>
          <ac:picMkLst>
            <pc:docMk/>
            <pc:sldMk cId="3089004638" sldId="257"/>
            <ac:picMk id="5" creationId="{D24D30AE-9B78-4839-AB20-8945E363F3D5}"/>
          </ac:picMkLst>
        </pc:picChg>
        <pc:picChg chg="add mod">
          <ac:chgData name="Chris Sainty" userId="b32c182c-205f-447b-ab9f-bd033310bb63" providerId="ADAL" clId="{621596C1-ACAD-47D4-B724-1BD70751E80C}" dt="2019-11-09T16:42:11.611" v="861" actId="1076"/>
          <ac:picMkLst>
            <pc:docMk/>
            <pc:sldMk cId="3089004638" sldId="257"/>
            <ac:picMk id="6" creationId="{00554CDD-1D92-4825-9114-9613E3BBAFC7}"/>
          </ac:picMkLst>
        </pc:picChg>
      </pc:sldChg>
      <pc:sldMasterChg chg="delSldLayout modSldLayout">
        <pc:chgData name="Chris Sainty" userId="b32c182c-205f-447b-ab9f-bd033310bb63" providerId="ADAL" clId="{621596C1-ACAD-47D4-B724-1BD70751E80C}" dt="2019-11-09T16:40:57.544" v="837" actId="20577"/>
        <pc:sldMasterMkLst>
          <pc:docMk/>
          <pc:sldMasterMk cId="320711078" sldId="2147483660"/>
        </pc:sldMasterMkLst>
        <pc:sldLayoutChg chg="addSp delSp modSp setBg">
          <pc:chgData name="Chris Sainty" userId="b32c182c-205f-447b-ab9f-bd033310bb63" providerId="ADAL" clId="{621596C1-ACAD-47D4-B724-1BD70751E80C}" dt="2019-11-07T23:57:12.338" v="564"/>
          <pc:sldLayoutMkLst>
            <pc:docMk/>
            <pc:sldMasterMk cId="320711078" sldId="2147483660"/>
            <pc:sldLayoutMk cId="698072284" sldId="2147483661"/>
          </pc:sldLayoutMkLst>
          <pc:spChg chg="del mod">
            <ac:chgData name="Chris Sainty" userId="b32c182c-205f-447b-ab9f-bd033310bb63" providerId="ADAL" clId="{621596C1-ACAD-47D4-B724-1BD70751E80C}" dt="2019-11-07T23:37:55.002" v="200" actId="478"/>
            <ac:spMkLst>
              <pc:docMk/>
              <pc:sldMasterMk cId="320711078" sldId="2147483660"/>
              <pc:sldLayoutMk cId="698072284" sldId="2147483661"/>
              <ac:spMk id="3" creationId="{58C1BFF7-2811-4921-9226-AAE4B369F75C}"/>
            </ac:spMkLst>
          </pc:spChg>
          <pc:spChg chg="del">
            <ac:chgData name="Chris Sainty" userId="b32c182c-205f-447b-ab9f-bd033310bb63" providerId="ADAL" clId="{621596C1-ACAD-47D4-B724-1BD70751E80C}" dt="2019-11-07T23:29:06.397" v="110" actId="478"/>
            <ac:spMkLst>
              <pc:docMk/>
              <pc:sldMasterMk cId="320711078" sldId="2147483660"/>
              <pc:sldLayoutMk cId="698072284" sldId="2147483661"/>
              <ac:spMk id="5" creationId="{110F6263-A93D-4F1D-A8F9-EFF8F5F86ABD}"/>
            </ac:spMkLst>
          </pc:spChg>
          <pc:spChg chg="mod topLvl">
            <ac:chgData name="Chris Sainty" userId="b32c182c-205f-447b-ab9f-bd033310bb63" providerId="ADAL" clId="{621596C1-ACAD-47D4-B724-1BD70751E80C}" dt="2019-10-31T12:20:54.200" v="59" actId="165"/>
            <ac:spMkLst>
              <pc:docMk/>
              <pc:sldMasterMk cId="320711078" sldId="2147483660"/>
              <pc:sldLayoutMk cId="698072284" sldId="2147483661"/>
              <ac:spMk id="7" creationId="{0850AE72-128C-49C1-A00B-4851D1652A36}"/>
            </ac:spMkLst>
          </pc:spChg>
          <pc:spChg chg="add mod">
            <ac:chgData name="Chris Sainty" userId="b32c182c-205f-447b-ab9f-bd033310bb63" providerId="ADAL" clId="{621596C1-ACAD-47D4-B724-1BD70751E80C}" dt="2019-11-07T23:42:56.118" v="231" actId="14100"/>
            <ac:spMkLst>
              <pc:docMk/>
              <pc:sldMasterMk cId="320711078" sldId="2147483660"/>
              <pc:sldLayoutMk cId="698072284" sldId="2147483661"/>
              <ac:spMk id="11" creationId="{96A4F396-50C8-4244-9B58-2D8C328160E3}"/>
            </ac:spMkLst>
          </pc:spChg>
          <pc:spChg chg="add del mod">
            <ac:chgData name="Chris Sainty" userId="b32c182c-205f-447b-ab9f-bd033310bb63" providerId="ADAL" clId="{621596C1-ACAD-47D4-B724-1BD70751E80C}" dt="2019-11-07T23:36:50.529" v="188"/>
            <ac:spMkLst>
              <pc:docMk/>
              <pc:sldMasterMk cId="320711078" sldId="2147483660"/>
              <pc:sldLayoutMk cId="698072284" sldId="2147483661"/>
              <ac:spMk id="12" creationId="{B2DD4700-399B-4A74-A640-AD6464D67FB1}"/>
            </ac:spMkLst>
          </pc:spChg>
          <pc:spChg chg="add mod">
            <ac:chgData name="Chris Sainty" userId="b32c182c-205f-447b-ab9f-bd033310bb63" providerId="ADAL" clId="{621596C1-ACAD-47D4-B724-1BD70751E80C}" dt="2019-11-07T23:42:01.219" v="227" actId="14100"/>
            <ac:spMkLst>
              <pc:docMk/>
              <pc:sldMasterMk cId="320711078" sldId="2147483660"/>
              <pc:sldLayoutMk cId="698072284" sldId="2147483661"/>
              <ac:spMk id="13" creationId="{E2D9459F-647F-421E-A6AB-4CF84A4F21EF}"/>
            </ac:spMkLst>
          </pc:spChg>
          <pc:grpChg chg="add del mod">
            <ac:chgData name="Chris Sainty" userId="b32c182c-205f-447b-ab9f-bd033310bb63" providerId="ADAL" clId="{621596C1-ACAD-47D4-B724-1BD70751E80C}" dt="2019-11-07T23:29:04.092" v="109" actId="478"/>
            <ac:grpSpMkLst>
              <pc:docMk/>
              <pc:sldMasterMk cId="320711078" sldId="2147483660"/>
              <pc:sldLayoutMk cId="698072284" sldId="2147483661"/>
              <ac:grpSpMk id="9" creationId="{68E7EC33-0046-47DC-8C2E-A3ED73625242}"/>
            </ac:grpSpMkLst>
          </pc:grpChg>
          <pc:picChg chg="add mod">
            <ac:chgData name="Chris Sainty" userId="b32c182c-205f-447b-ab9f-bd033310bb63" providerId="ADAL" clId="{621596C1-ACAD-47D4-B724-1BD70751E80C}" dt="2019-11-07T23:35:03.055" v="183" actId="1076"/>
            <ac:picMkLst>
              <pc:docMk/>
              <pc:sldMasterMk cId="320711078" sldId="2147483660"/>
              <pc:sldLayoutMk cId="698072284" sldId="2147483661"/>
              <ac:picMk id="6" creationId="{ADB75C5D-3F60-42E7-92F9-F0995D376CA5}"/>
            </ac:picMkLst>
          </pc:picChg>
          <pc:cxnChg chg="mod topLvl">
            <ac:chgData name="Chris Sainty" userId="b32c182c-205f-447b-ab9f-bd033310bb63" providerId="ADAL" clId="{621596C1-ACAD-47D4-B724-1BD70751E80C}" dt="2019-10-31T12:20:54.200" v="59" actId="165"/>
            <ac:cxnSpMkLst>
              <pc:docMk/>
              <pc:sldMasterMk cId="320711078" sldId="2147483660"/>
              <pc:sldLayoutMk cId="698072284" sldId="2147483661"/>
              <ac:cxnSpMk id="8" creationId="{9FF92B41-DE4C-43AA-81E4-100222F05BBA}"/>
            </ac:cxnSpMkLst>
          </pc:cxnChg>
          <pc:cxnChg chg="add">
            <ac:chgData name="Chris Sainty" userId="b32c182c-205f-447b-ab9f-bd033310bb63" providerId="ADAL" clId="{621596C1-ACAD-47D4-B724-1BD70751E80C}" dt="2019-11-07T23:29:16.667" v="111"/>
            <ac:cxnSpMkLst>
              <pc:docMk/>
              <pc:sldMasterMk cId="320711078" sldId="2147483660"/>
              <pc:sldLayoutMk cId="698072284" sldId="2147483661"/>
              <ac:cxnSpMk id="10" creationId="{EC00622C-300F-456E-A8FE-F9F4C479C2AE}"/>
            </ac:cxnSpMkLst>
          </pc:cxnChg>
        </pc:sldLayoutChg>
        <pc:sldLayoutChg chg="addSp delSp modSp">
          <pc:chgData name="Chris Sainty" userId="b32c182c-205f-447b-ab9f-bd033310bb63" providerId="ADAL" clId="{621596C1-ACAD-47D4-B724-1BD70751E80C}" dt="2019-11-09T16:38:39.408" v="821" actId="20577"/>
          <pc:sldLayoutMkLst>
            <pc:docMk/>
            <pc:sldMasterMk cId="320711078" sldId="2147483660"/>
            <pc:sldLayoutMk cId="1245970306" sldId="2147483662"/>
          </pc:sldLayoutMkLst>
          <pc:spChg chg="mod">
            <ac:chgData name="Chris Sainty" userId="b32c182c-205f-447b-ab9f-bd033310bb63" providerId="ADAL" clId="{621596C1-ACAD-47D4-B724-1BD70751E80C}" dt="2019-11-09T16:38:39.408" v="821" actId="20577"/>
            <ac:spMkLst>
              <pc:docMk/>
              <pc:sldMasterMk cId="320711078" sldId="2147483660"/>
              <pc:sldLayoutMk cId="1245970306" sldId="2147483662"/>
              <ac:spMk id="5" creationId="{899D6FB3-4693-4DEE-9492-84EFD209D4CE}"/>
            </ac:spMkLst>
          </pc:spChg>
          <pc:spChg chg="mod topLvl">
            <ac:chgData name="Chris Sainty" userId="b32c182c-205f-447b-ab9f-bd033310bb63" providerId="ADAL" clId="{621596C1-ACAD-47D4-B724-1BD70751E80C}" dt="2019-11-07T23:54:53.975" v="541"/>
            <ac:spMkLst>
              <pc:docMk/>
              <pc:sldMasterMk cId="320711078" sldId="2147483660"/>
              <pc:sldLayoutMk cId="1245970306" sldId="2147483662"/>
              <ac:spMk id="7" creationId="{DD5A9FAE-977A-49B1-837F-4419D63C9561}"/>
            </ac:spMkLst>
          </pc:spChg>
          <pc:spChg chg="add mod">
            <ac:chgData name="Chris Sainty" userId="b32c182c-205f-447b-ab9f-bd033310bb63" providerId="ADAL" clId="{621596C1-ACAD-47D4-B724-1BD70751E80C}" dt="2019-11-09T16:38:20.169" v="820" actId="164"/>
            <ac:spMkLst>
              <pc:docMk/>
              <pc:sldMasterMk cId="320711078" sldId="2147483660"/>
              <pc:sldLayoutMk cId="1245970306" sldId="2147483662"/>
              <ac:spMk id="9" creationId="{35DB291B-46F3-4186-8FA8-47FCE8F8FD73}"/>
            </ac:spMkLst>
          </pc:spChg>
          <pc:grpChg chg="del mod">
            <ac:chgData name="Chris Sainty" userId="b32c182c-205f-447b-ab9f-bd033310bb63" providerId="ADAL" clId="{621596C1-ACAD-47D4-B724-1BD70751E80C}" dt="2019-11-07T23:53:44.309" v="444" actId="165"/>
            <ac:grpSpMkLst>
              <pc:docMk/>
              <pc:sldMasterMk cId="320711078" sldId="2147483660"/>
              <pc:sldLayoutMk cId="1245970306" sldId="2147483662"/>
              <ac:grpSpMk id="9" creationId="{9E46E194-4106-4890-8994-09F67BCD1532}"/>
            </ac:grpSpMkLst>
          </pc:grpChg>
          <pc:grpChg chg="add mod">
            <ac:chgData name="Chris Sainty" userId="b32c182c-205f-447b-ab9f-bd033310bb63" providerId="ADAL" clId="{621596C1-ACAD-47D4-B724-1BD70751E80C}" dt="2019-11-09T16:38:20.169" v="820" actId="164"/>
            <ac:grpSpMkLst>
              <pc:docMk/>
              <pc:sldMasterMk cId="320711078" sldId="2147483660"/>
              <pc:sldLayoutMk cId="1245970306" sldId="2147483662"/>
              <ac:grpSpMk id="10" creationId="{4F90EADD-DDDA-4936-80E5-1E73215512CD}"/>
            </ac:grpSpMkLst>
          </pc:grpChg>
          <pc:picChg chg="add mod">
            <ac:chgData name="Chris Sainty" userId="b32c182c-205f-447b-ab9f-bd033310bb63" providerId="ADAL" clId="{621596C1-ACAD-47D4-B724-1BD70751E80C}" dt="2019-11-09T16:38:20.169" v="820" actId="164"/>
            <ac:picMkLst>
              <pc:docMk/>
              <pc:sldMasterMk cId="320711078" sldId="2147483660"/>
              <pc:sldLayoutMk cId="1245970306" sldId="2147483662"/>
              <ac:picMk id="6" creationId="{59E7DB71-B2B4-4A72-911B-5A65DF2AE586}"/>
            </ac:picMkLst>
          </pc:picChg>
          <pc:cxnChg chg="mod topLvl">
            <ac:chgData name="Chris Sainty" userId="b32c182c-205f-447b-ab9f-bd033310bb63" providerId="ADAL" clId="{621596C1-ACAD-47D4-B724-1BD70751E80C}" dt="2019-11-07T23:54:53.975" v="541"/>
            <ac:cxnSpMkLst>
              <pc:docMk/>
              <pc:sldMasterMk cId="320711078" sldId="2147483660"/>
              <pc:sldLayoutMk cId="1245970306" sldId="2147483662"/>
              <ac:cxnSpMk id="8" creationId="{121BA465-293C-45C0-A35C-0EF988BE4299}"/>
            </ac:cxnSpMkLst>
          </pc:cxnChg>
        </pc:sldLayoutChg>
        <pc:sldLayoutChg chg="addSp delSp modSp">
          <pc:chgData name="Chris Sainty" userId="b32c182c-205f-447b-ab9f-bd033310bb63" providerId="ADAL" clId="{621596C1-ACAD-47D4-B724-1BD70751E80C}" dt="2019-11-09T16:40:14.998" v="831" actId="20577"/>
          <pc:sldLayoutMkLst>
            <pc:docMk/>
            <pc:sldMasterMk cId="320711078" sldId="2147483660"/>
            <pc:sldLayoutMk cId="361819915" sldId="2147483663"/>
          </pc:sldLayoutMkLst>
          <pc:spChg chg="mod">
            <ac:chgData name="Chris Sainty" userId="b32c182c-205f-447b-ab9f-bd033310bb63" providerId="ADAL" clId="{621596C1-ACAD-47D4-B724-1BD70751E80C}" dt="2019-11-09T16:40:14.998" v="831" actId="20577"/>
            <ac:spMkLst>
              <pc:docMk/>
              <pc:sldMasterMk cId="320711078" sldId="2147483660"/>
              <pc:sldLayoutMk cId="361819915" sldId="2147483663"/>
              <ac:spMk id="5" creationId="{0AABF4A3-C374-45C7-AF88-56BD5554398B}"/>
            </ac:spMkLst>
          </pc:spChg>
          <pc:spChg chg="mod topLvl">
            <ac:chgData name="Chris Sainty" userId="b32c182c-205f-447b-ab9f-bd033310bb63" providerId="ADAL" clId="{621596C1-ACAD-47D4-B724-1BD70751E80C}" dt="2019-11-07T23:58:04.049" v="643"/>
            <ac:spMkLst>
              <pc:docMk/>
              <pc:sldMasterMk cId="320711078" sldId="2147483660"/>
              <pc:sldLayoutMk cId="361819915" sldId="2147483663"/>
              <ac:spMk id="7" creationId="{3A8163F7-4BD9-48AA-B6F4-3EF50B354BC3}"/>
            </ac:spMkLst>
          </pc:spChg>
          <pc:grpChg chg="del">
            <ac:chgData name="Chris Sainty" userId="b32c182c-205f-447b-ab9f-bd033310bb63" providerId="ADAL" clId="{621596C1-ACAD-47D4-B724-1BD70751E80C}" dt="2019-11-07T23:57:32.103" v="565" actId="165"/>
            <ac:grpSpMkLst>
              <pc:docMk/>
              <pc:sldMasterMk cId="320711078" sldId="2147483660"/>
              <pc:sldLayoutMk cId="361819915" sldId="2147483663"/>
              <ac:grpSpMk id="9" creationId="{0D9399E9-DDF8-4E2F-A4ED-289C784486AA}"/>
            </ac:grpSpMkLst>
          </pc:grpChg>
          <pc:grpChg chg="add">
            <ac:chgData name="Chris Sainty" userId="b32c182c-205f-447b-ab9f-bd033310bb63" providerId="ADAL" clId="{621596C1-ACAD-47D4-B724-1BD70751E80C}" dt="2019-11-09T16:39:35.615" v="822"/>
            <ac:grpSpMkLst>
              <pc:docMk/>
              <pc:sldMasterMk cId="320711078" sldId="2147483660"/>
              <pc:sldLayoutMk cId="361819915" sldId="2147483663"/>
              <ac:grpSpMk id="9" creationId="{8BB84FEF-6327-4956-BB36-EF6FBA7B0B2F}"/>
            </ac:grpSpMkLst>
          </pc:grpChg>
          <pc:cxnChg chg="mod topLvl">
            <ac:chgData name="Chris Sainty" userId="b32c182c-205f-447b-ab9f-bd033310bb63" providerId="ADAL" clId="{621596C1-ACAD-47D4-B724-1BD70751E80C}" dt="2019-11-07T23:58:04.049" v="643"/>
            <ac:cxnSpMkLst>
              <pc:docMk/>
              <pc:sldMasterMk cId="320711078" sldId="2147483660"/>
              <pc:sldLayoutMk cId="361819915" sldId="2147483663"/>
              <ac:cxnSpMk id="8" creationId="{CC18A413-0494-4138-A8AA-A826EFC2C652}"/>
            </ac:cxnSpMkLst>
          </pc:cxnChg>
        </pc:sldLayoutChg>
        <pc:sldLayoutChg chg="addSp delSp modSp">
          <pc:chgData name="Chris Sainty" userId="b32c182c-205f-447b-ab9f-bd033310bb63" providerId="ADAL" clId="{621596C1-ACAD-47D4-B724-1BD70751E80C}" dt="2019-11-09T16:40:21.343" v="832" actId="20577"/>
          <pc:sldLayoutMkLst>
            <pc:docMk/>
            <pc:sldMasterMk cId="320711078" sldId="2147483660"/>
            <pc:sldLayoutMk cId="4141635305" sldId="2147483664"/>
          </pc:sldLayoutMkLst>
          <pc:spChg chg="mod">
            <ac:chgData name="Chris Sainty" userId="b32c182c-205f-447b-ab9f-bd033310bb63" providerId="ADAL" clId="{621596C1-ACAD-47D4-B724-1BD70751E80C}" dt="2019-11-09T16:40:21.343" v="832" actId="20577"/>
            <ac:spMkLst>
              <pc:docMk/>
              <pc:sldMasterMk cId="320711078" sldId="2147483660"/>
              <pc:sldLayoutMk cId="4141635305" sldId="2147483664"/>
              <ac:spMk id="6" creationId="{2D8FBA56-E361-4E05-86F0-1F64A43F5B2E}"/>
            </ac:spMkLst>
          </pc:spChg>
          <pc:spChg chg="mod topLvl">
            <ac:chgData name="Chris Sainty" userId="b32c182c-205f-447b-ab9f-bd033310bb63" providerId="ADAL" clId="{621596C1-ACAD-47D4-B724-1BD70751E80C}" dt="2019-11-07T23:58:25.584" v="654"/>
            <ac:spMkLst>
              <pc:docMk/>
              <pc:sldMasterMk cId="320711078" sldId="2147483660"/>
              <pc:sldLayoutMk cId="4141635305" sldId="2147483664"/>
              <ac:spMk id="8" creationId="{417BE6C0-DA71-4AF8-849E-B8D3B239A8C3}"/>
            </ac:spMkLst>
          </pc:spChg>
          <pc:grpChg chg="add">
            <ac:chgData name="Chris Sainty" userId="b32c182c-205f-447b-ab9f-bd033310bb63" providerId="ADAL" clId="{621596C1-ACAD-47D4-B724-1BD70751E80C}" dt="2019-11-09T16:39:37.647" v="823"/>
            <ac:grpSpMkLst>
              <pc:docMk/>
              <pc:sldMasterMk cId="320711078" sldId="2147483660"/>
              <pc:sldLayoutMk cId="4141635305" sldId="2147483664"/>
              <ac:grpSpMk id="10" creationId="{268EBBFC-B6BE-4867-966D-F3CDB1C456F9}"/>
            </ac:grpSpMkLst>
          </pc:grpChg>
          <pc:grpChg chg="del">
            <ac:chgData name="Chris Sainty" userId="b32c182c-205f-447b-ab9f-bd033310bb63" providerId="ADAL" clId="{621596C1-ACAD-47D4-B724-1BD70751E80C}" dt="2019-11-07T23:58:19.277" v="644" actId="165"/>
            <ac:grpSpMkLst>
              <pc:docMk/>
              <pc:sldMasterMk cId="320711078" sldId="2147483660"/>
              <pc:sldLayoutMk cId="4141635305" sldId="2147483664"/>
              <ac:grpSpMk id="10" creationId="{F923E382-66FB-4E7B-A5E1-5227810F4CB4}"/>
            </ac:grpSpMkLst>
          </pc:grpChg>
          <pc:cxnChg chg="mod topLvl">
            <ac:chgData name="Chris Sainty" userId="b32c182c-205f-447b-ab9f-bd033310bb63" providerId="ADAL" clId="{621596C1-ACAD-47D4-B724-1BD70751E80C}" dt="2019-11-07T23:58:25.584" v="654"/>
            <ac:cxnSpMkLst>
              <pc:docMk/>
              <pc:sldMasterMk cId="320711078" sldId="2147483660"/>
              <pc:sldLayoutMk cId="4141635305" sldId="2147483664"/>
              <ac:cxnSpMk id="9" creationId="{9462F658-D33B-42E1-845C-E026C8B5DD91}"/>
            </ac:cxnSpMkLst>
          </pc:cxnChg>
        </pc:sldLayoutChg>
        <pc:sldLayoutChg chg="addSp delSp modSp">
          <pc:chgData name="Chris Sainty" userId="b32c182c-205f-447b-ab9f-bd033310bb63" providerId="ADAL" clId="{621596C1-ACAD-47D4-B724-1BD70751E80C}" dt="2019-11-09T16:40:25.950" v="833" actId="20577"/>
          <pc:sldLayoutMkLst>
            <pc:docMk/>
            <pc:sldMasterMk cId="320711078" sldId="2147483660"/>
            <pc:sldLayoutMk cId="4058815980" sldId="2147483665"/>
          </pc:sldLayoutMkLst>
          <pc:spChg chg="mod">
            <ac:chgData name="Chris Sainty" userId="b32c182c-205f-447b-ab9f-bd033310bb63" providerId="ADAL" clId="{621596C1-ACAD-47D4-B724-1BD70751E80C}" dt="2019-11-09T16:40:25.950" v="833" actId="20577"/>
            <ac:spMkLst>
              <pc:docMk/>
              <pc:sldMasterMk cId="320711078" sldId="2147483660"/>
              <pc:sldLayoutMk cId="4058815980" sldId="2147483665"/>
              <ac:spMk id="8" creationId="{FA7C9156-6506-4AEA-8916-F5565CABB36C}"/>
            </ac:spMkLst>
          </pc:spChg>
          <pc:spChg chg="mod topLvl">
            <ac:chgData name="Chris Sainty" userId="b32c182c-205f-447b-ab9f-bd033310bb63" providerId="ADAL" clId="{621596C1-ACAD-47D4-B724-1BD70751E80C}" dt="2019-11-07T23:58:42.252" v="665"/>
            <ac:spMkLst>
              <pc:docMk/>
              <pc:sldMasterMk cId="320711078" sldId="2147483660"/>
              <pc:sldLayoutMk cId="4058815980" sldId="2147483665"/>
              <ac:spMk id="10" creationId="{47388432-894F-4B89-9362-6D06F2FD99E0}"/>
            </ac:spMkLst>
          </pc:spChg>
          <pc:grpChg chg="add">
            <ac:chgData name="Chris Sainty" userId="b32c182c-205f-447b-ab9f-bd033310bb63" providerId="ADAL" clId="{621596C1-ACAD-47D4-B724-1BD70751E80C}" dt="2019-11-09T16:39:40.068" v="824"/>
            <ac:grpSpMkLst>
              <pc:docMk/>
              <pc:sldMasterMk cId="320711078" sldId="2147483660"/>
              <pc:sldLayoutMk cId="4058815980" sldId="2147483665"/>
              <ac:grpSpMk id="12" creationId="{5F766084-0068-4090-903C-00BFAD27CD03}"/>
            </ac:grpSpMkLst>
          </pc:grpChg>
          <pc:grpChg chg="del">
            <ac:chgData name="Chris Sainty" userId="b32c182c-205f-447b-ab9f-bd033310bb63" providerId="ADAL" clId="{621596C1-ACAD-47D4-B724-1BD70751E80C}" dt="2019-11-07T23:58:34.987" v="655" actId="165"/>
            <ac:grpSpMkLst>
              <pc:docMk/>
              <pc:sldMasterMk cId="320711078" sldId="2147483660"/>
              <pc:sldLayoutMk cId="4058815980" sldId="2147483665"/>
              <ac:grpSpMk id="12" creationId="{C02F5FD1-7D1F-47DC-8872-9AFFBAA47103}"/>
            </ac:grpSpMkLst>
          </pc:grpChg>
          <pc:cxnChg chg="mod topLvl">
            <ac:chgData name="Chris Sainty" userId="b32c182c-205f-447b-ab9f-bd033310bb63" providerId="ADAL" clId="{621596C1-ACAD-47D4-B724-1BD70751E80C}" dt="2019-11-07T23:58:42.252" v="665"/>
            <ac:cxnSpMkLst>
              <pc:docMk/>
              <pc:sldMasterMk cId="320711078" sldId="2147483660"/>
              <pc:sldLayoutMk cId="4058815980" sldId="2147483665"/>
              <ac:cxnSpMk id="11" creationId="{90429A1B-3509-4D5C-A983-78BF3BA2FAFD}"/>
            </ac:cxnSpMkLst>
          </pc:cxnChg>
        </pc:sldLayoutChg>
        <pc:sldLayoutChg chg="addSp delSp modSp">
          <pc:chgData name="Chris Sainty" userId="b32c182c-205f-447b-ab9f-bd033310bb63" providerId="ADAL" clId="{621596C1-ACAD-47D4-B724-1BD70751E80C}" dt="2019-11-09T16:40:31.817" v="834" actId="20577"/>
          <pc:sldLayoutMkLst>
            <pc:docMk/>
            <pc:sldMasterMk cId="320711078" sldId="2147483660"/>
            <pc:sldLayoutMk cId="3793961804" sldId="2147483666"/>
          </pc:sldLayoutMkLst>
          <pc:spChg chg="mod">
            <ac:chgData name="Chris Sainty" userId="b32c182c-205f-447b-ab9f-bd033310bb63" providerId="ADAL" clId="{621596C1-ACAD-47D4-B724-1BD70751E80C}" dt="2019-11-09T16:40:31.817" v="834" actId="20577"/>
            <ac:spMkLst>
              <pc:docMk/>
              <pc:sldMasterMk cId="320711078" sldId="2147483660"/>
              <pc:sldLayoutMk cId="3793961804" sldId="2147483666"/>
              <ac:spMk id="4" creationId="{F838B64B-7074-44C5-B157-8B29B5A09C3A}"/>
            </ac:spMkLst>
          </pc:spChg>
          <pc:spChg chg="mod topLvl">
            <ac:chgData name="Chris Sainty" userId="b32c182c-205f-447b-ab9f-bd033310bb63" providerId="ADAL" clId="{621596C1-ACAD-47D4-B724-1BD70751E80C}" dt="2019-11-07T23:58:59.299" v="676"/>
            <ac:spMkLst>
              <pc:docMk/>
              <pc:sldMasterMk cId="320711078" sldId="2147483660"/>
              <pc:sldLayoutMk cId="3793961804" sldId="2147483666"/>
              <ac:spMk id="6" creationId="{08EEAC7E-7814-42E3-9097-98E037F528CD}"/>
            </ac:spMkLst>
          </pc:spChg>
          <pc:grpChg chg="del">
            <ac:chgData name="Chris Sainty" userId="b32c182c-205f-447b-ab9f-bd033310bb63" providerId="ADAL" clId="{621596C1-ACAD-47D4-B724-1BD70751E80C}" dt="2019-11-07T23:58:50.061" v="666" actId="165"/>
            <ac:grpSpMkLst>
              <pc:docMk/>
              <pc:sldMasterMk cId="320711078" sldId="2147483660"/>
              <pc:sldLayoutMk cId="3793961804" sldId="2147483666"/>
              <ac:grpSpMk id="8" creationId="{792F195D-87F1-4124-B57C-2394A48E8E22}"/>
            </ac:grpSpMkLst>
          </pc:grpChg>
          <pc:grpChg chg="add">
            <ac:chgData name="Chris Sainty" userId="b32c182c-205f-447b-ab9f-bd033310bb63" providerId="ADAL" clId="{621596C1-ACAD-47D4-B724-1BD70751E80C}" dt="2019-11-09T16:39:43.218" v="825"/>
            <ac:grpSpMkLst>
              <pc:docMk/>
              <pc:sldMasterMk cId="320711078" sldId="2147483660"/>
              <pc:sldLayoutMk cId="3793961804" sldId="2147483666"/>
              <ac:grpSpMk id="8" creationId="{CF128C9D-EDF6-477D-BC38-508688441FAC}"/>
            </ac:grpSpMkLst>
          </pc:grpChg>
          <pc:cxnChg chg="mod topLvl">
            <ac:chgData name="Chris Sainty" userId="b32c182c-205f-447b-ab9f-bd033310bb63" providerId="ADAL" clId="{621596C1-ACAD-47D4-B724-1BD70751E80C}" dt="2019-11-07T23:58:59.299" v="676"/>
            <ac:cxnSpMkLst>
              <pc:docMk/>
              <pc:sldMasterMk cId="320711078" sldId="2147483660"/>
              <pc:sldLayoutMk cId="3793961804" sldId="2147483666"/>
              <ac:cxnSpMk id="7" creationId="{21CE228B-7429-462D-ADAE-3AA12CC5E609}"/>
            </ac:cxnSpMkLst>
          </pc:cxnChg>
        </pc:sldLayoutChg>
        <pc:sldLayoutChg chg="addSp delSp modSp">
          <pc:chgData name="Chris Sainty" userId="b32c182c-205f-447b-ab9f-bd033310bb63" providerId="ADAL" clId="{621596C1-ACAD-47D4-B724-1BD70751E80C}" dt="2019-11-09T16:40:46.305" v="835" actId="20577"/>
          <pc:sldLayoutMkLst>
            <pc:docMk/>
            <pc:sldMasterMk cId="320711078" sldId="2147483660"/>
            <pc:sldLayoutMk cId="1038289200" sldId="2147483667"/>
          </pc:sldLayoutMkLst>
          <pc:spChg chg="mod">
            <ac:chgData name="Chris Sainty" userId="b32c182c-205f-447b-ab9f-bd033310bb63" providerId="ADAL" clId="{621596C1-ACAD-47D4-B724-1BD70751E80C}" dt="2019-11-09T16:40:46.305" v="835" actId="20577"/>
            <ac:spMkLst>
              <pc:docMk/>
              <pc:sldMasterMk cId="320711078" sldId="2147483660"/>
              <pc:sldLayoutMk cId="1038289200" sldId="2147483667"/>
              <ac:spMk id="3" creationId="{131F8119-8995-4AA5-BEE7-7FD4554584F5}"/>
            </ac:spMkLst>
          </pc:spChg>
          <pc:spChg chg="mod topLvl">
            <ac:chgData name="Chris Sainty" userId="b32c182c-205f-447b-ab9f-bd033310bb63" providerId="ADAL" clId="{621596C1-ACAD-47D4-B724-1BD70751E80C}" dt="2019-11-07T23:59:14.500" v="687"/>
            <ac:spMkLst>
              <pc:docMk/>
              <pc:sldMasterMk cId="320711078" sldId="2147483660"/>
              <pc:sldLayoutMk cId="1038289200" sldId="2147483667"/>
              <ac:spMk id="5" creationId="{8EEAA921-19E9-4B0D-AFC8-6960A847FD68}"/>
            </ac:spMkLst>
          </pc:spChg>
          <pc:grpChg chg="del">
            <ac:chgData name="Chris Sainty" userId="b32c182c-205f-447b-ab9f-bd033310bb63" providerId="ADAL" clId="{621596C1-ACAD-47D4-B724-1BD70751E80C}" dt="2019-11-07T23:59:07.439" v="677" actId="165"/>
            <ac:grpSpMkLst>
              <pc:docMk/>
              <pc:sldMasterMk cId="320711078" sldId="2147483660"/>
              <pc:sldLayoutMk cId="1038289200" sldId="2147483667"/>
              <ac:grpSpMk id="7" creationId="{1B6D9DB1-E033-4AE7-B534-18991C0381F3}"/>
            </ac:grpSpMkLst>
          </pc:grpChg>
          <pc:grpChg chg="add">
            <ac:chgData name="Chris Sainty" userId="b32c182c-205f-447b-ab9f-bd033310bb63" providerId="ADAL" clId="{621596C1-ACAD-47D4-B724-1BD70751E80C}" dt="2019-11-09T16:39:47.265" v="826"/>
            <ac:grpSpMkLst>
              <pc:docMk/>
              <pc:sldMasterMk cId="320711078" sldId="2147483660"/>
              <pc:sldLayoutMk cId="1038289200" sldId="2147483667"/>
              <ac:grpSpMk id="7" creationId="{BEC128BF-25E6-4BD8-924C-2ECA78C91C1C}"/>
            </ac:grpSpMkLst>
          </pc:grpChg>
          <pc:cxnChg chg="mod topLvl">
            <ac:chgData name="Chris Sainty" userId="b32c182c-205f-447b-ab9f-bd033310bb63" providerId="ADAL" clId="{621596C1-ACAD-47D4-B724-1BD70751E80C}" dt="2019-11-07T23:59:14.500" v="687"/>
            <ac:cxnSpMkLst>
              <pc:docMk/>
              <pc:sldMasterMk cId="320711078" sldId="2147483660"/>
              <pc:sldLayoutMk cId="1038289200" sldId="2147483667"/>
              <ac:cxnSpMk id="6" creationId="{A7563F2D-E960-4E49-82B7-0F2A7AC9F001}"/>
            </ac:cxnSpMkLst>
          </pc:cxnChg>
        </pc:sldLayoutChg>
        <pc:sldLayoutChg chg="addSp delSp modSp">
          <pc:chgData name="Chris Sainty" userId="b32c182c-205f-447b-ab9f-bd033310bb63" providerId="ADAL" clId="{621596C1-ACAD-47D4-B724-1BD70751E80C}" dt="2019-11-09T16:40:52.560" v="836" actId="20577"/>
          <pc:sldLayoutMkLst>
            <pc:docMk/>
            <pc:sldMasterMk cId="320711078" sldId="2147483660"/>
            <pc:sldLayoutMk cId="2656610222" sldId="2147483668"/>
          </pc:sldLayoutMkLst>
          <pc:spChg chg="mod">
            <ac:chgData name="Chris Sainty" userId="b32c182c-205f-447b-ab9f-bd033310bb63" providerId="ADAL" clId="{621596C1-ACAD-47D4-B724-1BD70751E80C}" dt="2019-11-09T16:40:52.560" v="836" actId="20577"/>
            <ac:spMkLst>
              <pc:docMk/>
              <pc:sldMasterMk cId="320711078" sldId="2147483660"/>
              <pc:sldLayoutMk cId="2656610222" sldId="2147483668"/>
              <ac:spMk id="6" creationId="{A4F2314B-700B-4116-8F4C-E435B1EB062C}"/>
            </ac:spMkLst>
          </pc:spChg>
          <pc:spChg chg="mod topLvl">
            <ac:chgData name="Chris Sainty" userId="b32c182c-205f-447b-ab9f-bd033310bb63" providerId="ADAL" clId="{621596C1-ACAD-47D4-B724-1BD70751E80C}" dt="2019-11-08T00:00:00.468" v="703"/>
            <ac:spMkLst>
              <pc:docMk/>
              <pc:sldMasterMk cId="320711078" sldId="2147483660"/>
              <pc:sldLayoutMk cId="2656610222" sldId="2147483668"/>
              <ac:spMk id="8" creationId="{0EBE0571-D3AF-4967-9FBA-4F6231F0294F}"/>
            </ac:spMkLst>
          </pc:spChg>
          <pc:grpChg chg="add">
            <ac:chgData name="Chris Sainty" userId="b32c182c-205f-447b-ab9f-bd033310bb63" providerId="ADAL" clId="{621596C1-ACAD-47D4-B724-1BD70751E80C}" dt="2019-11-09T16:39:54.096" v="828"/>
            <ac:grpSpMkLst>
              <pc:docMk/>
              <pc:sldMasterMk cId="320711078" sldId="2147483660"/>
              <pc:sldLayoutMk cId="2656610222" sldId="2147483668"/>
              <ac:grpSpMk id="10" creationId="{6407CB51-2E80-4749-8AFC-C85E5A39EA03}"/>
            </ac:grpSpMkLst>
          </pc:grpChg>
          <pc:grpChg chg="del">
            <ac:chgData name="Chris Sainty" userId="b32c182c-205f-447b-ab9f-bd033310bb63" providerId="ADAL" clId="{621596C1-ACAD-47D4-B724-1BD70751E80C}" dt="2019-11-07T23:59:53.673" v="693" actId="165"/>
            <ac:grpSpMkLst>
              <pc:docMk/>
              <pc:sldMasterMk cId="320711078" sldId="2147483660"/>
              <pc:sldLayoutMk cId="2656610222" sldId="2147483668"/>
              <ac:grpSpMk id="11" creationId="{461D4EE9-B62B-4A0D-BA33-381C54CA3145}"/>
            </ac:grpSpMkLst>
          </pc:grpChg>
          <pc:cxnChg chg="mod topLvl">
            <ac:chgData name="Chris Sainty" userId="b32c182c-205f-447b-ab9f-bd033310bb63" providerId="ADAL" clId="{621596C1-ACAD-47D4-B724-1BD70751E80C}" dt="2019-11-08T00:00:00.468" v="703"/>
            <ac:cxnSpMkLst>
              <pc:docMk/>
              <pc:sldMasterMk cId="320711078" sldId="2147483660"/>
              <pc:sldLayoutMk cId="2656610222" sldId="2147483668"/>
              <ac:cxnSpMk id="9" creationId="{2B6370E1-4948-4C83-8D11-BF45AC7EC5DE}"/>
            </ac:cxnSpMkLst>
          </pc:cxnChg>
        </pc:sldLayoutChg>
        <pc:sldLayoutChg chg="addSp delSp modSp">
          <pc:chgData name="Chris Sainty" userId="b32c182c-205f-447b-ab9f-bd033310bb63" providerId="ADAL" clId="{621596C1-ACAD-47D4-B724-1BD70751E80C}" dt="2019-11-09T16:40:57.544" v="837" actId="20577"/>
          <pc:sldLayoutMkLst>
            <pc:docMk/>
            <pc:sldMasterMk cId="320711078" sldId="2147483660"/>
            <pc:sldLayoutMk cId="1474008707" sldId="2147483669"/>
          </pc:sldLayoutMkLst>
          <pc:spChg chg="mod">
            <ac:chgData name="Chris Sainty" userId="b32c182c-205f-447b-ab9f-bd033310bb63" providerId="ADAL" clId="{621596C1-ACAD-47D4-B724-1BD70751E80C}" dt="2019-11-09T16:40:57.544" v="837" actId="20577"/>
            <ac:spMkLst>
              <pc:docMk/>
              <pc:sldMasterMk cId="320711078" sldId="2147483660"/>
              <pc:sldLayoutMk cId="1474008707" sldId="2147483669"/>
              <ac:spMk id="6" creationId="{E6A28E92-EFE5-4083-92A7-ECE63ADFCB6C}"/>
            </ac:spMkLst>
          </pc:spChg>
          <pc:spChg chg="mod topLvl">
            <ac:chgData name="Chris Sainty" userId="b32c182c-205f-447b-ab9f-bd033310bb63" providerId="ADAL" clId="{621596C1-ACAD-47D4-B724-1BD70751E80C}" dt="2019-11-08T00:00:17.548" v="714"/>
            <ac:spMkLst>
              <pc:docMk/>
              <pc:sldMasterMk cId="320711078" sldId="2147483660"/>
              <pc:sldLayoutMk cId="1474008707" sldId="2147483669"/>
              <ac:spMk id="8" creationId="{3C1C0432-F9B6-4463-AA99-981A42105B36}"/>
            </ac:spMkLst>
          </pc:spChg>
          <pc:grpChg chg="add">
            <ac:chgData name="Chris Sainty" userId="b32c182c-205f-447b-ab9f-bd033310bb63" providerId="ADAL" clId="{621596C1-ACAD-47D4-B724-1BD70751E80C}" dt="2019-11-09T16:39:56.346" v="829"/>
            <ac:grpSpMkLst>
              <pc:docMk/>
              <pc:sldMasterMk cId="320711078" sldId="2147483660"/>
              <pc:sldLayoutMk cId="1474008707" sldId="2147483669"/>
              <ac:grpSpMk id="10" creationId="{4CB42D81-326B-43AF-AFB0-DECA4DCECCEF}"/>
            </ac:grpSpMkLst>
          </pc:grpChg>
          <pc:grpChg chg="del">
            <ac:chgData name="Chris Sainty" userId="b32c182c-205f-447b-ab9f-bd033310bb63" providerId="ADAL" clId="{621596C1-ACAD-47D4-B724-1BD70751E80C}" dt="2019-11-08T00:00:08.137" v="704" actId="165"/>
            <ac:grpSpMkLst>
              <pc:docMk/>
              <pc:sldMasterMk cId="320711078" sldId="2147483660"/>
              <pc:sldLayoutMk cId="1474008707" sldId="2147483669"/>
              <ac:grpSpMk id="11" creationId="{6520FBF4-D015-4D48-8F11-FA60162EB931}"/>
            </ac:grpSpMkLst>
          </pc:grpChg>
          <pc:cxnChg chg="mod topLvl">
            <ac:chgData name="Chris Sainty" userId="b32c182c-205f-447b-ab9f-bd033310bb63" providerId="ADAL" clId="{621596C1-ACAD-47D4-B724-1BD70751E80C}" dt="2019-11-08T00:00:17.548" v="714"/>
            <ac:cxnSpMkLst>
              <pc:docMk/>
              <pc:sldMasterMk cId="320711078" sldId="2147483660"/>
              <pc:sldLayoutMk cId="1474008707" sldId="2147483669"/>
              <ac:cxnSpMk id="9" creationId="{13C0088E-41F3-4634-A781-EA606ACED5B6}"/>
            </ac:cxnSpMkLst>
          </pc:cxnChg>
        </pc:sldLayoutChg>
        <pc:sldLayoutChg chg="addSp delSp setBg">
          <pc:chgData name="Chris Sainty" userId="b32c182c-205f-447b-ab9f-bd033310bb63" providerId="ADAL" clId="{621596C1-ACAD-47D4-B724-1BD70751E80C}" dt="2019-11-09T16:40:01.102" v="830" actId="478"/>
          <pc:sldLayoutMkLst>
            <pc:docMk/>
            <pc:sldMasterMk cId="320711078" sldId="2147483660"/>
            <pc:sldLayoutMk cId="2231494137" sldId="2147483670"/>
          </pc:sldLayoutMkLst>
          <pc:grpChg chg="add del">
            <ac:chgData name="Chris Sainty" userId="b32c182c-205f-447b-ab9f-bd033310bb63" providerId="ADAL" clId="{621596C1-ACAD-47D4-B724-1BD70751E80C}" dt="2019-11-09T16:40:01.102" v="830" actId="478"/>
            <ac:grpSpMkLst>
              <pc:docMk/>
              <pc:sldMasterMk cId="320711078" sldId="2147483660"/>
              <pc:sldLayoutMk cId="2231494137" sldId="2147483670"/>
              <ac:grpSpMk id="2" creationId="{91454652-EE27-4A2D-A4A8-D76F5929F712}"/>
            </ac:grpSpMkLst>
          </pc:grpChg>
        </pc:sldLayoutChg>
      </pc:sldMasterChg>
    </pc:docChg>
  </pc:docChgLst>
  <pc:docChgLst>
    <pc:chgData name="Chris Sainty" userId="883208899d8ee881" providerId="LiveId" clId="{0B66533A-B9DE-45CC-8F33-17CD0AE7323D}"/>
    <pc:docChg chg="undo custSel delSld modSld">
      <pc:chgData name="Chris Sainty" userId="883208899d8ee881" providerId="LiveId" clId="{0B66533A-B9DE-45CC-8F33-17CD0AE7323D}" dt="2020-10-10T15:27:12.049" v="126" actId="20577"/>
      <pc:docMkLst>
        <pc:docMk/>
      </pc:docMkLst>
      <pc:sldChg chg="modSp mod">
        <pc:chgData name="Chris Sainty" userId="883208899d8ee881" providerId="LiveId" clId="{0B66533A-B9DE-45CC-8F33-17CD0AE7323D}" dt="2020-10-10T14:56:46.725" v="68" actId="20577"/>
        <pc:sldMkLst>
          <pc:docMk/>
          <pc:sldMk cId="3089004638" sldId="257"/>
        </pc:sldMkLst>
        <pc:spChg chg="mod">
          <ac:chgData name="Chris Sainty" userId="883208899d8ee881" providerId="LiveId" clId="{0B66533A-B9DE-45CC-8F33-17CD0AE7323D}" dt="2020-10-10T14:56:46.725" v="68" actId="20577"/>
          <ac:spMkLst>
            <pc:docMk/>
            <pc:sldMk cId="3089004638" sldId="257"/>
            <ac:spMk id="3" creationId="{05F5A668-1D7A-48FF-B6A3-E693A0A610EC}"/>
          </ac:spMkLst>
        </pc:spChg>
      </pc:sldChg>
      <pc:sldChg chg="modSp mod">
        <pc:chgData name="Chris Sainty" userId="883208899d8ee881" providerId="LiveId" clId="{0B66533A-B9DE-45CC-8F33-17CD0AE7323D}" dt="2020-10-10T15:15:50.219" v="70" actId="20577"/>
        <pc:sldMkLst>
          <pc:docMk/>
          <pc:sldMk cId="4214222124" sldId="268"/>
        </pc:sldMkLst>
        <pc:spChg chg="mod">
          <ac:chgData name="Chris Sainty" userId="883208899d8ee881" providerId="LiveId" clId="{0B66533A-B9DE-45CC-8F33-17CD0AE7323D}" dt="2020-10-10T15:15:50.219" v="70" actId="20577"/>
          <ac:spMkLst>
            <pc:docMk/>
            <pc:sldMk cId="4214222124" sldId="268"/>
            <ac:spMk id="3" creationId="{D170CB64-2ADE-4FE2-BD86-40EA607DC4AF}"/>
          </ac:spMkLst>
        </pc:spChg>
      </pc:sldChg>
      <pc:sldChg chg="modSp mod">
        <pc:chgData name="Chris Sainty" userId="883208899d8ee881" providerId="LiveId" clId="{0B66533A-B9DE-45CC-8F33-17CD0AE7323D}" dt="2020-10-10T15:17:25.903" v="95" actId="6549"/>
        <pc:sldMkLst>
          <pc:docMk/>
          <pc:sldMk cId="1407888698" sldId="282"/>
        </pc:sldMkLst>
        <pc:spChg chg="mod">
          <ac:chgData name="Chris Sainty" userId="883208899d8ee881" providerId="LiveId" clId="{0B66533A-B9DE-45CC-8F33-17CD0AE7323D}" dt="2020-10-10T15:17:25.903" v="95" actId="6549"/>
          <ac:spMkLst>
            <pc:docMk/>
            <pc:sldMk cId="1407888698" sldId="282"/>
            <ac:spMk id="2" creationId="{832F1BCB-D111-4B38-9C59-98EB6F529BB7}"/>
          </ac:spMkLst>
        </pc:spChg>
      </pc:sldChg>
      <pc:sldChg chg="delSp modSp mod">
        <pc:chgData name="Chris Sainty" userId="883208899d8ee881" providerId="LiveId" clId="{0B66533A-B9DE-45CC-8F33-17CD0AE7323D}" dt="2020-10-10T15:27:12.049" v="126" actId="20577"/>
        <pc:sldMkLst>
          <pc:docMk/>
          <pc:sldMk cId="3008985757" sldId="286"/>
        </pc:sldMkLst>
        <pc:spChg chg="mod">
          <ac:chgData name="Chris Sainty" userId="883208899d8ee881" providerId="LiveId" clId="{0B66533A-B9DE-45CC-8F33-17CD0AE7323D}" dt="2020-10-10T15:26:58.340" v="118" actId="20577"/>
          <ac:spMkLst>
            <pc:docMk/>
            <pc:sldMk cId="3008985757" sldId="286"/>
            <ac:spMk id="9" creationId="{DC87505D-4878-4841-986E-C77EBFB2BF9C}"/>
          </ac:spMkLst>
        </pc:spChg>
        <pc:spChg chg="mod">
          <ac:chgData name="Chris Sainty" userId="883208899d8ee881" providerId="LiveId" clId="{0B66533A-B9DE-45CC-8F33-17CD0AE7323D}" dt="2020-10-10T15:27:12.049" v="126" actId="20577"/>
          <ac:spMkLst>
            <pc:docMk/>
            <pc:sldMk cId="3008985757" sldId="286"/>
            <ac:spMk id="10" creationId="{C8723DB0-A39F-44A7-80B6-C37120EAC108}"/>
          </ac:spMkLst>
        </pc:spChg>
        <pc:spChg chg="del">
          <ac:chgData name="Chris Sainty" userId="883208899d8ee881" providerId="LiveId" clId="{0B66533A-B9DE-45CC-8F33-17CD0AE7323D}" dt="2020-10-10T15:16:11.859" v="71" actId="478"/>
          <ac:spMkLst>
            <pc:docMk/>
            <pc:sldMk cId="3008985757" sldId="286"/>
            <ac:spMk id="13" creationId="{1423AE0C-A742-42C8-A9FD-4EBD5223DE4E}"/>
          </ac:spMkLst>
        </pc:spChg>
        <pc:picChg chg="del">
          <ac:chgData name="Chris Sainty" userId="883208899d8ee881" providerId="LiveId" clId="{0B66533A-B9DE-45CC-8F33-17CD0AE7323D}" dt="2020-10-10T15:16:11.859" v="71" actId="478"/>
          <ac:picMkLst>
            <pc:docMk/>
            <pc:sldMk cId="3008985757" sldId="286"/>
            <ac:picMk id="12" creationId="{C69883E5-15E3-476D-8BDD-C02F6B8DCD00}"/>
          </ac:picMkLst>
        </pc:picChg>
      </pc:sldChg>
      <pc:sldChg chg="del">
        <pc:chgData name="Chris Sainty" userId="883208899d8ee881" providerId="LiveId" clId="{0B66533A-B9DE-45CC-8F33-17CD0AE7323D}" dt="2020-10-10T15:16:53.272" v="77" actId="47"/>
        <pc:sldMkLst>
          <pc:docMk/>
          <pc:sldMk cId="881166721" sldId="287"/>
        </pc:sldMkLst>
      </pc:sldChg>
      <pc:sldChg chg="del">
        <pc:chgData name="Chris Sainty" userId="883208899d8ee881" providerId="LiveId" clId="{0B66533A-B9DE-45CC-8F33-17CD0AE7323D}" dt="2020-10-10T15:16:56.441" v="78" actId="47"/>
        <pc:sldMkLst>
          <pc:docMk/>
          <pc:sldMk cId="1333568324" sldId="291"/>
        </pc:sldMkLst>
      </pc:sldChg>
      <pc:sldChg chg="delSp mod">
        <pc:chgData name="Chris Sainty" userId="883208899d8ee881" providerId="LiveId" clId="{0B66533A-B9DE-45CC-8F33-17CD0AE7323D}" dt="2020-10-10T15:16:21.229" v="72" actId="478"/>
        <pc:sldMkLst>
          <pc:docMk/>
          <pc:sldMk cId="1197995360" sldId="292"/>
        </pc:sldMkLst>
        <pc:spChg chg="del">
          <ac:chgData name="Chris Sainty" userId="883208899d8ee881" providerId="LiveId" clId="{0B66533A-B9DE-45CC-8F33-17CD0AE7323D}" dt="2020-10-10T15:16:21.229" v="72" actId="478"/>
          <ac:spMkLst>
            <pc:docMk/>
            <pc:sldMk cId="1197995360" sldId="292"/>
            <ac:spMk id="13" creationId="{1423AE0C-A742-42C8-A9FD-4EBD5223DE4E}"/>
          </ac:spMkLst>
        </pc:spChg>
        <pc:picChg chg="del">
          <ac:chgData name="Chris Sainty" userId="883208899d8ee881" providerId="LiveId" clId="{0B66533A-B9DE-45CC-8F33-17CD0AE7323D}" dt="2020-10-10T15:16:21.229" v="72" actId="478"/>
          <ac:picMkLst>
            <pc:docMk/>
            <pc:sldMk cId="1197995360" sldId="292"/>
            <ac:picMk id="12" creationId="{C69883E5-15E3-476D-8BDD-C02F6B8DCD00}"/>
          </ac:picMkLst>
        </pc:picChg>
      </pc:sldChg>
      <pc:sldChg chg="delSp modSp mod">
        <pc:chgData name="Chris Sainty" userId="883208899d8ee881" providerId="LiveId" clId="{0B66533A-B9DE-45CC-8F33-17CD0AE7323D}" dt="2020-10-10T15:16:34.801" v="75" actId="478"/>
        <pc:sldMkLst>
          <pc:docMk/>
          <pc:sldMk cId="3612910119" sldId="293"/>
        </pc:sldMkLst>
        <pc:spChg chg="mod">
          <ac:chgData name="Chris Sainty" userId="883208899d8ee881" providerId="LiveId" clId="{0B66533A-B9DE-45CC-8F33-17CD0AE7323D}" dt="2020-10-10T15:16:28.149" v="74" actId="1076"/>
          <ac:spMkLst>
            <pc:docMk/>
            <pc:sldMk cId="3612910119" sldId="293"/>
            <ac:spMk id="2" creationId="{DFF31F1B-0E95-4AD8-8EA7-D4334B0BF128}"/>
          </ac:spMkLst>
        </pc:spChg>
        <pc:spChg chg="del">
          <ac:chgData name="Chris Sainty" userId="883208899d8ee881" providerId="LiveId" clId="{0B66533A-B9DE-45CC-8F33-17CD0AE7323D}" dt="2020-10-10T15:16:34.801" v="75" actId="478"/>
          <ac:spMkLst>
            <pc:docMk/>
            <pc:sldMk cId="3612910119" sldId="293"/>
            <ac:spMk id="13" creationId="{1423AE0C-A742-42C8-A9FD-4EBD5223DE4E}"/>
          </ac:spMkLst>
        </pc:spChg>
        <pc:picChg chg="del">
          <ac:chgData name="Chris Sainty" userId="883208899d8ee881" providerId="LiveId" clId="{0B66533A-B9DE-45CC-8F33-17CD0AE7323D}" dt="2020-10-10T15:16:34.801" v="75" actId="478"/>
          <ac:picMkLst>
            <pc:docMk/>
            <pc:sldMk cId="3612910119" sldId="293"/>
            <ac:picMk id="12" creationId="{C69883E5-15E3-476D-8BDD-C02F6B8DCD00}"/>
          </ac:picMkLst>
        </pc:picChg>
      </pc:sldChg>
      <pc:sldChg chg="del">
        <pc:chgData name="Chris Sainty" userId="883208899d8ee881" providerId="LiveId" clId="{0B66533A-B9DE-45CC-8F33-17CD0AE7323D}" dt="2020-10-10T15:16:42.983" v="76" actId="47"/>
        <pc:sldMkLst>
          <pc:docMk/>
          <pc:sldMk cId="4273325912" sldId="294"/>
        </pc:sldMkLst>
      </pc:sldChg>
      <pc:sldChg chg="del">
        <pc:chgData name="Chris Sainty" userId="883208899d8ee881" providerId="LiveId" clId="{0B66533A-B9DE-45CC-8F33-17CD0AE7323D}" dt="2020-10-10T15:16:58.418" v="79" actId="47"/>
        <pc:sldMkLst>
          <pc:docMk/>
          <pc:sldMk cId="4230195653" sldId="295"/>
        </pc:sldMkLst>
      </pc:sldChg>
      <pc:sldChg chg="del">
        <pc:chgData name="Chris Sainty" userId="883208899d8ee881" providerId="LiveId" clId="{0B66533A-B9DE-45CC-8F33-17CD0AE7323D}" dt="2020-10-10T15:17:02.150" v="80" actId="47"/>
        <pc:sldMkLst>
          <pc:docMk/>
          <pc:sldMk cId="1468156240" sldId="29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17BE86-6219-4116-B5C9-FFFECDC15EE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2D73F7-6947-4060-AB69-2186BA256A8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Be aware of others</a:t>
          </a:r>
          <a:endParaRPr lang="en-US" b="0" i="0" dirty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BBDC3C8-34D1-4C57-A9E7-490F279033C8}" type="parTrans" cxnId="{3818896F-7C91-4408-8720-8E4EEDE057B6}">
      <dgm:prSet/>
      <dgm:spPr/>
      <dgm:t>
        <a:bodyPr/>
        <a:lstStyle/>
        <a:p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4CAEF53-5CBF-44C6-AFA0-D0C5C1FE2D9F}" type="sibTrans" cxnId="{3818896F-7C91-4408-8720-8E4EEDE057B6}">
      <dgm:prSet/>
      <dgm:spPr/>
      <dgm:t>
        <a:bodyPr/>
        <a:lstStyle/>
        <a:p>
          <a:pPr>
            <a:lnSpc>
              <a:spcPct val="100000"/>
            </a:lnSpc>
          </a:pPr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024BAB5-AB35-45FD-9A31-E38D091168A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Be friendly and patient </a:t>
          </a:r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EBB479F-37BC-429E-90DF-B8F7E8021B97}" type="parTrans" cxnId="{D3BB9CC2-2948-4A50-BCE7-9CAA1FE714F2}">
      <dgm:prSet/>
      <dgm:spPr/>
      <dgm:t>
        <a:bodyPr/>
        <a:lstStyle/>
        <a:p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FB9C32B-7C1D-42A2-9A2D-40B3AAD21EC6}" type="sibTrans" cxnId="{D3BB9CC2-2948-4A50-BCE7-9CAA1FE714F2}">
      <dgm:prSet/>
      <dgm:spPr/>
      <dgm:t>
        <a:bodyPr/>
        <a:lstStyle/>
        <a:p>
          <a:pPr>
            <a:lnSpc>
              <a:spcPct val="100000"/>
            </a:lnSpc>
          </a:pPr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B127286-2AEC-4420-85E2-F615D98D3F4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Be welcoming and respectful </a:t>
          </a:r>
          <a:endParaRPr lang="en-US" b="0" i="0" dirty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DD92847-870B-471E-92DF-406C9C09CEF1}" type="parTrans" cxnId="{C969C4F0-7536-4938-898C-789982891D7F}">
      <dgm:prSet/>
      <dgm:spPr/>
      <dgm:t>
        <a:bodyPr/>
        <a:lstStyle/>
        <a:p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233C82A-88D5-4FBE-B6B4-36145961C8CF}" type="sibTrans" cxnId="{C969C4F0-7536-4938-898C-789982891D7F}">
      <dgm:prSet/>
      <dgm:spPr/>
      <dgm:t>
        <a:bodyPr/>
        <a:lstStyle/>
        <a:p>
          <a:pPr>
            <a:lnSpc>
              <a:spcPct val="100000"/>
            </a:lnSpc>
          </a:pPr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29B0D6A-F2D0-4270-B228-B38EB780B65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dirty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Be open to all questions and viewpoints</a:t>
          </a:r>
          <a:endParaRPr lang="en-US" b="0" i="0" dirty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4EE742A-1BF4-4189-B00D-9D7153293DA4}" type="parTrans" cxnId="{F654FF31-978F-47ED-88F9-A5B28EB949E5}">
      <dgm:prSet/>
      <dgm:spPr/>
      <dgm:t>
        <a:bodyPr/>
        <a:lstStyle/>
        <a:p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498CEA4-2791-453A-B49B-423ABA50B62E}" type="sibTrans" cxnId="{F654FF31-978F-47ED-88F9-A5B28EB949E5}">
      <dgm:prSet/>
      <dgm:spPr/>
      <dgm:t>
        <a:bodyPr/>
        <a:lstStyle/>
        <a:p>
          <a:pPr>
            <a:lnSpc>
              <a:spcPct val="100000"/>
            </a:lnSpc>
          </a:pPr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7BB8F63-66CE-4B45-B208-95CD751C3B8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Be understanding of differences</a:t>
          </a:r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ED8A584-D0CD-4413-908F-DEF8C38F8CC1}" type="parTrans" cxnId="{09607ACD-6000-4A24-8A27-B37A104D275F}">
      <dgm:prSet/>
      <dgm:spPr/>
      <dgm:t>
        <a:bodyPr/>
        <a:lstStyle/>
        <a:p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CDBD6B1-75BD-482D-A4CE-48F6C9EC1F7A}" type="sibTrans" cxnId="{09607ACD-6000-4A24-8A27-B37A104D275F}">
      <dgm:prSet/>
      <dgm:spPr/>
      <dgm:t>
        <a:bodyPr/>
        <a:lstStyle/>
        <a:p>
          <a:pPr>
            <a:lnSpc>
              <a:spcPct val="100000"/>
            </a:lnSpc>
          </a:pPr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31F04E5-F8BF-4327-B644-7565B152C0C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u="sng" dirty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Be kind</a:t>
          </a:r>
          <a:r>
            <a:rPr lang="en-GB" b="1" i="0" u="none" dirty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GB" b="0" i="0" u="none" dirty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and considerate to others</a:t>
          </a:r>
          <a:endParaRPr lang="en-US" b="0" i="0" dirty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922D333-72C1-4C89-8970-855801ACC5D6}" type="parTrans" cxnId="{EAE995DD-5468-4C58-9966-CD607255D3D4}">
      <dgm:prSet/>
      <dgm:spPr/>
      <dgm:t>
        <a:bodyPr/>
        <a:lstStyle/>
        <a:p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B1AB97A-E6A5-45FF-A624-7BC2CA768A0E}" type="sibTrans" cxnId="{EAE995DD-5468-4C58-9966-CD607255D3D4}">
      <dgm:prSet/>
      <dgm:spPr/>
      <dgm:t>
        <a:bodyPr/>
        <a:lstStyle/>
        <a:p>
          <a:endParaRPr lang="en-US" b="0" i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EA29FCA-966A-462B-8078-41CB5C7D219E}" type="pres">
      <dgm:prSet presAssocID="{B717BE86-6219-4116-B5C9-FFFECDC15EEE}" presName="root" presStyleCnt="0">
        <dgm:presLayoutVars>
          <dgm:dir/>
          <dgm:resizeHandles val="exact"/>
        </dgm:presLayoutVars>
      </dgm:prSet>
      <dgm:spPr/>
    </dgm:pt>
    <dgm:pt modelId="{7A7334AF-AD41-436F-8D77-D9B861090164}" type="pres">
      <dgm:prSet presAssocID="{B717BE86-6219-4116-B5C9-FFFECDC15EEE}" presName="container" presStyleCnt="0">
        <dgm:presLayoutVars>
          <dgm:dir/>
          <dgm:resizeHandles val="exact"/>
        </dgm:presLayoutVars>
      </dgm:prSet>
      <dgm:spPr/>
    </dgm:pt>
    <dgm:pt modelId="{726D0903-C402-41E8-BE52-2DA61238C0A5}" type="pres">
      <dgm:prSet presAssocID="{6B2D73F7-6947-4060-AB69-2186BA256A83}" presName="compNode" presStyleCnt="0"/>
      <dgm:spPr/>
    </dgm:pt>
    <dgm:pt modelId="{A78230E9-46A6-459C-8FBB-160548C226AE}" type="pres">
      <dgm:prSet presAssocID="{6B2D73F7-6947-4060-AB69-2186BA256A83}" presName="iconBgRect" presStyleLbl="bgShp" presStyleIdx="0" presStyleCnt="6"/>
      <dgm:spPr>
        <a:solidFill>
          <a:srgbClr val="007FBA"/>
        </a:solidFill>
      </dgm:spPr>
    </dgm:pt>
    <dgm:pt modelId="{5C011594-5EB5-40D3-A5AE-43659B0A597B}" type="pres">
      <dgm:prSet presAssocID="{6B2D73F7-6947-4060-AB69-2186BA256A8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D56F199E-08B5-4F0A-9C1D-384CBE3510C8}" type="pres">
      <dgm:prSet presAssocID="{6B2D73F7-6947-4060-AB69-2186BA256A83}" presName="spaceRect" presStyleCnt="0"/>
      <dgm:spPr/>
    </dgm:pt>
    <dgm:pt modelId="{1C4BEFB2-0503-40D8-95C3-8EB7B68FE4CC}" type="pres">
      <dgm:prSet presAssocID="{6B2D73F7-6947-4060-AB69-2186BA256A83}" presName="textRect" presStyleLbl="revTx" presStyleIdx="0" presStyleCnt="6">
        <dgm:presLayoutVars>
          <dgm:chMax val="1"/>
          <dgm:chPref val="1"/>
        </dgm:presLayoutVars>
      </dgm:prSet>
      <dgm:spPr/>
    </dgm:pt>
    <dgm:pt modelId="{D70AB631-C4AB-4D25-821C-1E7E55B4D427}" type="pres">
      <dgm:prSet presAssocID="{B4CAEF53-5CBF-44C6-AFA0-D0C5C1FE2D9F}" presName="sibTrans" presStyleLbl="sibTrans2D1" presStyleIdx="0" presStyleCnt="0"/>
      <dgm:spPr/>
    </dgm:pt>
    <dgm:pt modelId="{054ADA8B-B710-47BD-B5FE-7857529D7BE0}" type="pres">
      <dgm:prSet presAssocID="{6024BAB5-AB35-45FD-9A31-E38D091168A6}" presName="compNode" presStyleCnt="0"/>
      <dgm:spPr/>
    </dgm:pt>
    <dgm:pt modelId="{41852F0F-D765-4CEE-8366-4A45DC4B714C}" type="pres">
      <dgm:prSet presAssocID="{6024BAB5-AB35-45FD-9A31-E38D091168A6}" presName="iconBgRect" presStyleLbl="bgShp" presStyleIdx="1" presStyleCnt="6"/>
      <dgm:spPr>
        <a:solidFill>
          <a:srgbClr val="007FBA"/>
        </a:solidFill>
      </dgm:spPr>
    </dgm:pt>
    <dgm:pt modelId="{15006D40-BE0B-4EC2-84CA-1EE48074DCFF}" type="pres">
      <dgm:prSet presAssocID="{6024BAB5-AB35-45FD-9A31-E38D091168A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0EA3B282-56E4-41C3-B758-F28970261ED4}" type="pres">
      <dgm:prSet presAssocID="{6024BAB5-AB35-45FD-9A31-E38D091168A6}" presName="spaceRect" presStyleCnt="0"/>
      <dgm:spPr/>
    </dgm:pt>
    <dgm:pt modelId="{C84DF71D-0586-4A81-9317-6C01CCFC6F9D}" type="pres">
      <dgm:prSet presAssocID="{6024BAB5-AB35-45FD-9A31-E38D091168A6}" presName="textRect" presStyleLbl="revTx" presStyleIdx="1" presStyleCnt="6">
        <dgm:presLayoutVars>
          <dgm:chMax val="1"/>
          <dgm:chPref val="1"/>
        </dgm:presLayoutVars>
      </dgm:prSet>
      <dgm:spPr/>
    </dgm:pt>
    <dgm:pt modelId="{43967FD0-5BF3-4F93-BE7E-3716BB08DA0F}" type="pres">
      <dgm:prSet presAssocID="{4FB9C32B-7C1D-42A2-9A2D-40B3AAD21EC6}" presName="sibTrans" presStyleLbl="sibTrans2D1" presStyleIdx="0" presStyleCnt="0"/>
      <dgm:spPr/>
    </dgm:pt>
    <dgm:pt modelId="{8595DBA7-CD1C-47AC-944A-FABC8266AE51}" type="pres">
      <dgm:prSet presAssocID="{FB127286-2AEC-4420-85E2-F615D98D3F42}" presName="compNode" presStyleCnt="0"/>
      <dgm:spPr/>
    </dgm:pt>
    <dgm:pt modelId="{40BAFCD3-8ADD-4E12-AD19-96CE33269119}" type="pres">
      <dgm:prSet presAssocID="{FB127286-2AEC-4420-85E2-F615D98D3F42}" presName="iconBgRect" presStyleLbl="bgShp" presStyleIdx="2" presStyleCnt="6"/>
      <dgm:spPr>
        <a:solidFill>
          <a:srgbClr val="007FBA"/>
        </a:solidFill>
      </dgm:spPr>
    </dgm:pt>
    <dgm:pt modelId="{2F0234F8-818C-4411-AA02-4B8D90231C1F}" type="pres">
      <dgm:prSet presAssocID="{FB127286-2AEC-4420-85E2-F615D98D3F4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ing Hands"/>
        </a:ext>
      </dgm:extLst>
    </dgm:pt>
    <dgm:pt modelId="{433D094E-D11F-41DB-930B-02249A7AFE0C}" type="pres">
      <dgm:prSet presAssocID="{FB127286-2AEC-4420-85E2-F615D98D3F42}" presName="spaceRect" presStyleCnt="0"/>
      <dgm:spPr/>
    </dgm:pt>
    <dgm:pt modelId="{EB4221D4-1BAE-4B03-AE30-A7430F30E8E4}" type="pres">
      <dgm:prSet presAssocID="{FB127286-2AEC-4420-85E2-F615D98D3F42}" presName="textRect" presStyleLbl="revTx" presStyleIdx="2" presStyleCnt="6">
        <dgm:presLayoutVars>
          <dgm:chMax val="1"/>
          <dgm:chPref val="1"/>
        </dgm:presLayoutVars>
      </dgm:prSet>
      <dgm:spPr/>
    </dgm:pt>
    <dgm:pt modelId="{776253A6-4DF8-40B4-B644-5C147B53B7A8}" type="pres">
      <dgm:prSet presAssocID="{1233C82A-88D5-4FBE-B6B4-36145961C8CF}" presName="sibTrans" presStyleLbl="sibTrans2D1" presStyleIdx="0" presStyleCnt="0"/>
      <dgm:spPr/>
    </dgm:pt>
    <dgm:pt modelId="{C4F9A13F-3E56-4C7B-9944-79062C880F11}" type="pres">
      <dgm:prSet presAssocID="{229B0D6A-F2D0-4270-B228-B38EB780B651}" presName="compNode" presStyleCnt="0"/>
      <dgm:spPr/>
    </dgm:pt>
    <dgm:pt modelId="{882AF8D8-D4F0-40A6-ACB1-8380FDDC4D9E}" type="pres">
      <dgm:prSet presAssocID="{229B0D6A-F2D0-4270-B228-B38EB780B651}" presName="iconBgRect" presStyleLbl="bgShp" presStyleIdx="3" presStyleCnt="6"/>
      <dgm:spPr>
        <a:solidFill>
          <a:srgbClr val="007FBA"/>
        </a:solidFill>
      </dgm:spPr>
    </dgm:pt>
    <dgm:pt modelId="{05803664-DDBE-41F0-9A59-E321E23F12DB}" type="pres">
      <dgm:prSet presAssocID="{229B0D6A-F2D0-4270-B228-B38EB780B65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s"/>
        </a:ext>
      </dgm:extLst>
    </dgm:pt>
    <dgm:pt modelId="{386BF949-C111-4645-B45D-B357E3478174}" type="pres">
      <dgm:prSet presAssocID="{229B0D6A-F2D0-4270-B228-B38EB780B651}" presName="spaceRect" presStyleCnt="0"/>
      <dgm:spPr/>
    </dgm:pt>
    <dgm:pt modelId="{C79A445E-030A-4E36-979F-D8859D430732}" type="pres">
      <dgm:prSet presAssocID="{229B0D6A-F2D0-4270-B228-B38EB780B651}" presName="textRect" presStyleLbl="revTx" presStyleIdx="3" presStyleCnt="6">
        <dgm:presLayoutVars>
          <dgm:chMax val="1"/>
          <dgm:chPref val="1"/>
        </dgm:presLayoutVars>
      </dgm:prSet>
      <dgm:spPr/>
    </dgm:pt>
    <dgm:pt modelId="{F8B3C5A0-4EF5-429B-8FA5-00C9B1B001FE}" type="pres">
      <dgm:prSet presAssocID="{F498CEA4-2791-453A-B49B-423ABA50B62E}" presName="sibTrans" presStyleLbl="sibTrans2D1" presStyleIdx="0" presStyleCnt="0"/>
      <dgm:spPr/>
    </dgm:pt>
    <dgm:pt modelId="{837BFE9D-906D-41C3-8710-EC6FD6F01E8B}" type="pres">
      <dgm:prSet presAssocID="{77BB8F63-66CE-4B45-B208-95CD751C3B83}" presName="compNode" presStyleCnt="0"/>
      <dgm:spPr/>
    </dgm:pt>
    <dgm:pt modelId="{8C7DAC4B-63B4-413C-8E21-85189941754F}" type="pres">
      <dgm:prSet presAssocID="{77BB8F63-66CE-4B45-B208-95CD751C3B83}" presName="iconBgRect" presStyleLbl="bgShp" presStyleIdx="4" presStyleCnt="6"/>
      <dgm:spPr>
        <a:solidFill>
          <a:srgbClr val="007FBA"/>
        </a:solidFill>
      </dgm:spPr>
    </dgm:pt>
    <dgm:pt modelId="{D67B79EF-F78C-4905-A7DD-97956CF280AA}" type="pres">
      <dgm:prSet presAssocID="{77BB8F63-66CE-4B45-B208-95CD751C3B8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19DBA3F-DB58-4745-8D73-8A1826EB3E3B}" type="pres">
      <dgm:prSet presAssocID="{77BB8F63-66CE-4B45-B208-95CD751C3B83}" presName="spaceRect" presStyleCnt="0"/>
      <dgm:spPr/>
    </dgm:pt>
    <dgm:pt modelId="{A0D8776F-A85B-4685-B810-1F27616114E9}" type="pres">
      <dgm:prSet presAssocID="{77BB8F63-66CE-4B45-B208-95CD751C3B83}" presName="textRect" presStyleLbl="revTx" presStyleIdx="4" presStyleCnt="6">
        <dgm:presLayoutVars>
          <dgm:chMax val="1"/>
          <dgm:chPref val="1"/>
        </dgm:presLayoutVars>
      </dgm:prSet>
      <dgm:spPr/>
    </dgm:pt>
    <dgm:pt modelId="{92BBB893-5B5A-425A-B881-0DE93ECF6B41}" type="pres">
      <dgm:prSet presAssocID="{9CDBD6B1-75BD-482D-A4CE-48F6C9EC1F7A}" presName="sibTrans" presStyleLbl="sibTrans2D1" presStyleIdx="0" presStyleCnt="0"/>
      <dgm:spPr/>
    </dgm:pt>
    <dgm:pt modelId="{D1F46C52-8331-4C08-983F-E46D225683AA}" type="pres">
      <dgm:prSet presAssocID="{231F04E5-F8BF-4327-B644-7565B152C0C4}" presName="compNode" presStyleCnt="0"/>
      <dgm:spPr/>
    </dgm:pt>
    <dgm:pt modelId="{DD86621E-7994-4DBF-93C4-2086DC743553}" type="pres">
      <dgm:prSet presAssocID="{231F04E5-F8BF-4327-B644-7565B152C0C4}" presName="iconBgRect" presStyleLbl="bgShp" presStyleIdx="5" presStyleCnt="6"/>
      <dgm:spPr>
        <a:solidFill>
          <a:srgbClr val="007FBA"/>
        </a:solidFill>
      </dgm:spPr>
    </dgm:pt>
    <dgm:pt modelId="{6C4F2C41-1DC2-40D7-91B7-1149D55C159D}" type="pres">
      <dgm:prSet presAssocID="{231F04E5-F8BF-4327-B644-7565B152C0C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"/>
        </a:ext>
      </dgm:extLst>
    </dgm:pt>
    <dgm:pt modelId="{9855A8EC-F5BA-4483-81F1-F7BBABEFAD1B}" type="pres">
      <dgm:prSet presAssocID="{231F04E5-F8BF-4327-B644-7565B152C0C4}" presName="spaceRect" presStyleCnt="0"/>
      <dgm:spPr/>
    </dgm:pt>
    <dgm:pt modelId="{6AF0EABE-4E8D-44A6-B1F7-DCFB01C33624}" type="pres">
      <dgm:prSet presAssocID="{231F04E5-F8BF-4327-B644-7565B152C0C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654FF31-978F-47ED-88F9-A5B28EB949E5}" srcId="{B717BE86-6219-4116-B5C9-FFFECDC15EEE}" destId="{229B0D6A-F2D0-4270-B228-B38EB780B651}" srcOrd="3" destOrd="0" parTransId="{B4EE742A-1BF4-4189-B00D-9D7153293DA4}" sibTransId="{F498CEA4-2791-453A-B49B-423ABA50B62E}"/>
    <dgm:cxn modelId="{55335D36-E826-4F67-A56D-4E746F282CA9}" type="presOf" srcId="{B4CAEF53-5CBF-44C6-AFA0-D0C5C1FE2D9F}" destId="{D70AB631-C4AB-4D25-821C-1E7E55B4D427}" srcOrd="0" destOrd="0" presId="urn:microsoft.com/office/officeart/2018/2/layout/IconCircleList"/>
    <dgm:cxn modelId="{40559E67-7832-4A82-B9C5-EFEC3A5F8F73}" type="presOf" srcId="{1233C82A-88D5-4FBE-B6B4-36145961C8CF}" destId="{776253A6-4DF8-40B4-B644-5C147B53B7A8}" srcOrd="0" destOrd="0" presId="urn:microsoft.com/office/officeart/2018/2/layout/IconCircleList"/>
    <dgm:cxn modelId="{3818896F-7C91-4408-8720-8E4EEDE057B6}" srcId="{B717BE86-6219-4116-B5C9-FFFECDC15EEE}" destId="{6B2D73F7-6947-4060-AB69-2186BA256A83}" srcOrd="0" destOrd="0" parTransId="{1BBDC3C8-34D1-4C57-A9E7-490F279033C8}" sibTransId="{B4CAEF53-5CBF-44C6-AFA0-D0C5C1FE2D9F}"/>
    <dgm:cxn modelId="{911A798F-0BC9-409D-88C0-CBD4F828F8FC}" type="presOf" srcId="{6024BAB5-AB35-45FD-9A31-E38D091168A6}" destId="{C84DF71D-0586-4A81-9317-6C01CCFC6F9D}" srcOrd="0" destOrd="0" presId="urn:microsoft.com/office/officeart/2018/2/layout/IconCircleList"/>
    <dgm:cxn modelId="{2FE22299-CF7A-4594-B3D0-133BEB6A9033}" type="presOf" srcId="{F498CEA4-2791-453A-B49B-423ABA50B62E}" destId="{F8B3C5A0-4EF5-429B-8FA5-00C9B1B001FE}" srcOrd="0" destOrd="0" presId="urn:microsoft.com/office/officeart/2018/2/layout/IconCircleList"/>
    <dgm:cxn modelId="{80DA6D9C-EA22-4518-9417-78EA96E545E2}" type="presOf" srcId="{FB127286-2AEC-4420-85E2-F615D98D3F42}" destId="{EB4221D4-1BAE-4B03-AE30-A7430F30E8E4}" srcOrd="0" destOrd="0" presId="urn:microsoft.com/office/officeart/2018/2/layout/IconCircleList"/>
    <dgm:cxn modelId="{EB5E36A8-8ABF-4835-A01C-83DF223C6326}" type="presOf" srcId="{B717BE86-6219-4116-B5C9-FFFECDC15EEE}" destId="{4EA29FCA-966A-462B-8078-41CB5C7D219E}" srcOrd="0" destOrd="0" presId="urn:microsoft.com/office/officeart/2018/2/layout/IconCircleList"/>
    <dgm:cxn modelId="{BF9927B4-8B3D-458B-B29F-BD3F64C2151F}" type="presOf" srcId="{4FB9C32B-7C1D-42A2-9A2D-40B3AAD21EC6}" destId="{43967FD0-5BF3-4F93-BE7E-3716BB08DA0F}" srcOrd="0" destOrd="0" presId="urn:microsoft.com/office/officeart/2018/2/layout/IconCircleList"/>
    <dgm:cxn modelId="{FBDCD2C1-5307-4F82-87F8-7DDB076FC2FC}" type="presOf" srcId="{77BB8F63-66CE-4B45-B208-95CD751C3B83}" destId="{A0D8776F-A85B-4685-B810-1F27616114E9}" srcOrd="0" destOrd="0" presId="urn:microsoft.com/office/officeart/2018/2/layout/IconCircleList"/>
    <dgm:cxn modelId="{D3BB9CC2-2948-4A50-BCE7-9CAA1FE714F2}" srcId="{B717BE86-6219-4116-B5C9-FFFECDC15EEE}" destId="{6024BAB5-AB35-45FD-9A31-E38D091168A6}" srcOrd="1" destOrd="0" parTransId="{EEBB479F-37BC-429E-90DF-B8F7E8021B97}" sibTransId="{4FB9C32B-7C1D-42A2-9A2D-40B3AAD21EC6}"/>
    <dgm:cxn modelId="{9773F7CC-70C6-441E-B78B-FFCA1B0CFA2C}" type="presOf" srcId="{6B2D73F7-6947-4060-AB69-2186BA256A83}" destId="{1C4BEFB2-0503-40D8-95C3-8EB7B68FE4CC}" srcOrd="0" destOrd="0" presId="urn:microsoft.com/office/officeart/2018/2/layout/IconCircleList"/>
    <dgm:cxn modelId="{09607ACD-6000-4A24-8A27-B37A104D275F}" srcId="{B717BE86-6219-4116-B5C9-FFFECDC15EEE}" destId="{77BB8F63-66CE-4B45-B208-95CD751C3B83}" srcOrd="4" destOrd="0" parTransId="{2ED8A584-D0CD-4413-908F-DEF8C38F8CC1}" sibTransId="{9CDBD6B1-75BD-482D-A4CE-48F6C9EC1F7A}"/>
    <dgm:cxn modelId="{EAE995DD-5468-4C58-9966-CD607255D3D4}" srcId="{B717BE86-6219-4116-B5C9-FFFECDC15EEE}" destId="{231F04E5-F8BF-4327-B644-7565B152C0C4}" srcOrd="5" destOrd="0" parTransId="{B922D333-72C1-4C89-8970-855801ACC5D6}" sibTransId="{6B1AB97A-E6A5-45FF-A624-7BC2CA768A0E}"/>
    <dgm:cxn modelId="{0D6F3DE3-BF7D-4C91-8D73-5B9C4D8090E2}" type="presOf" srcId="{9CDBD6B1-75BD-482D-A4CE-48F6C9EC1F7A}" destId="{92BBB893-5B5A-425A-B881-0DE93ECF6B41}" srcOrd="0" destOrd="0" presId="urn:microsoft.com/office/officeart/2018/2/layout/IconCircleList"/>
    <dgm:cxn modelId="{23BBAFEA-FF65-4348-9725-B524056A5E69}" type="presOf" srcId="{231F04E5-F8BF-4327-B644-7565B152C0C4}" destId="{6AF0EABE-4E8D-44A6-B1F7-DCFB01C33624}" srcOrd="0" destOrd="0" presId="urn:microsoft.com/office/officeart/2018/2/layout/IconCircleList"/>
    <dgm:cxn modelId="{C969C4F0-7536-4938-898C-789982891D7F}" srcId="{B717BE86-6219-4116-B5C9-FFFECDC15EEE}" destId="{FB127286-2AEC-4420-85E2-F615D98D3F42}" srcOrd="2" destOrd="0" parTransId="{DDD92847-870B-471E-92DF-406C9C09CEF1}" sibTransId="{1233C82A-88D5-4FBE-B6B4-36145961C8CF}"/>
    <dgm:cxn modelId="{D11A4DF2-7AA4-4362-B48D-010DF4AC125B}" type="presOf" srcId="{229B0D6A-F2D0-4270-B228-B38EB780B651}" destId="{C79A445E-030A-4E36-979F-D8859D430732}" srcOrd="0" destOrd="0" presId="urn:microsoft.com/office/officeart/2018/2/layout/IconCircleList"/>
    <dgm:cxn modelId="{708E3BE9-D0EE-4C22-BD31-2B47ABECEC0C}" type="presParOf" srcId="{4EA29FCA-966A-462B-8078-41CB5C7D219E}" destId="{7A7334AF-AD41-436F-8D77-D9B861090164}" srcOrd="0" destOrd="0" presId="urn:microsoft.com/office/officeart/2018/2/layout/IconCircleList"/>
    <dgm:cxn modelId="{AC396626-CAB2-4931-9BA0-0492E59ED8DF}" type="presParOf" srcId="{7A7334AF-AD41-436F-8D77-D9B861090164}" destId="{726D0903-C402-41E8-BE52-2DA61238C0A5}" srcOrd="0" destOrd="0" presId="urn:microsoft.com/office/officeart/2018/2/layout/IconCircleList"/>
    <dgm:cxn modelId="{C73D703E-4104-4002-90C6-0B455A32EF9F}" type="presParOf" srcId="{726D0903-C402-41E8-BE52-2DA61238C0A5}" destId="{A78230E9-46A6-459C-8FBB-160548C226AE}" srcOrd="0" destOrd="0" presId="urn:microsoft.com/office/officeart/2018/2/layout/IconCircleList"/>
    <dgm:cxn modelId="{0ED5C1DB-F7AC-4E22-8B4F-D93EEEC89D05}" type="presParOf" srcId="{726D0903-C402-41E8-BE52-2DA61238C0A5}" destId="{5C011594-5EB5-40D3-A5AE-43659B0A597B}" srcOrd="1" destOrd="0" presId="urn:microsoft.com/office/officeart/2018/2/layout/IconCircleList"/>
    <dgm:cxn modelId="{2EFDD9F6-798A-4A98-B3A0-487F65A4BB0F}" type="presParOf" srcId="{726D0903-C402-41E8-BE52-2DA61238C0A5}" destId="{D56F199E-08B5-4F0A-9C1D-384CBE3510C8}" srcOrd="2" destOrd="0" presId="urn:microsoft.com/office/officeart/2018/2/layout/IconCircleList"/>
    <dgm:cxn modelId="{2B56BF3C-87CB-455F-A43A-1BE79C54B7B5}" type="presParOf" srcId="{726D0903-C402-41E8-BE52-2DA61238C0A5}" destId="{1C4BEFB2-0503-40D8-95C3-8EB7B68FE4CC}" srcOrd="3" destOrd="0" presId="urn:microsoft.com/office/officeart/2018/2/layout/IconCircleList"/>
    <dgm:cxn modelId="{BD816814-7B25-437E-9649-E17B43FAC54C}" type="presParOf" srcId="{7A7334AF-AD41-436F-8D77-D9B861090164}" destId="{D70AB631-C4AB-4D25-821C-1E7E55B4D427}" srcOrd="1" destOrd="0" presId="urn:microsoft.com/office/officeart/2018/2/layout/IconCircleList"/>
    <dgm:cxn modelId="{ED498211-E8DF-4156-89D3-93D63832FF64}" type="presParOf" srcId="{7A7334AF-AD41-436F-8D77-D9B861090164}" destId="{054ADA8B-B710-47BD-B5FE-7857529D7BE0}" srcOrd="2" destOrd="0" presId="urn:microsoft.com/office/officeart/2018/2/layout/IconCircleList"/>
    <dgm:cxn modelId="{BAA6C650-E9C6-434F-A164-D7353347B51B}" type="presParOf" srcId="{054ADA8B-B710-47BD-B5FE-7857529D7BE0}" destId="{41852F0F-D765-4CEE-8366-4A45DC4B714C}" srcOrd="0" destOrd="0" presId="urn:microsoft.com/office/officeart/2018/2/layout/IconCircleList"/>
    <dgm:cxn modelId="{2D44104F-C076-4B86-B491-0ECB68824EB1}" type="presParOf" srcId="{054ADA8B-B710-47BD-B5FE-7857529D7BE0}" destId="{15006D40-BE0B-4EC2-84CA-1EE48074DCFF}" srcOrd="1" destOrd="0" presId="urn:microsoft.com/office/officeart/2018/2/layout/IconCircleList"/>
    <dgm:cxn modelId="{7795E31E-E7CA-4038-AC34-BF52F414EC9B}" type="presParOf" srcId="{054ADA8B-B710-47BD-B5FE-7857529D7BE0}" destId="{0EA3B282-56E4-41C3-B758-F28970261ED4}" srcOrd="2" destOrd="0" presId="urn:microsoft.com/office/officeart/2018/2/layout/IconCircleList"/>
    <dgm:cxn modelId="{5328189E-7A0C-44C0-9B97-CBAB3FECEB36}" type="presParOf" srcId="{054ADA8B-B710-47BD-B5FE-7857529D7BE0}" destId="{C84DF71D-0586-4A81-9317-6C01CCFC6F9D}" srcOrd="3" destOrd="0" presId="urn:microsoft.com/office/officeart/2018/2/layout/IconCircleList"/>
    <dgm:cxn modelId="{AA770EB0-CA9C-49DA-B363-7B570D9653E8}" type="presParOf" srcId="{7A7334AF-AD41-436F-8D77-D9B861090164}" destId="{43967FD0-5BF3-4F93-BE7E-3716BB08DA0F}" srcOrd="3" destOrd="0" presId="urn:microsoft.com/office/officeart/2018/2/layout/IconCircleList"/>
    <dgm:cxn modelId="{E58D0B07-215A-4A90-A406-C52AF49DF3A7}" type="presParOf" srcId="{7A7334AF-AD41-436F-8D77-D9B861090164}" destId="{8595DBA7-CD1C-47AC-944A-FABC8266AE51}" srcOrd="4" destOrd="0" presId="urn:microsoft.com/office/officeart/2018/2/layout/IconCircleList"/>
    <dgm:cxn modelId="{4AD23DC2-9C70-4BCB-A25D-481EDDD809CA}" type="presParOf" srcId="{8595DBA7-CD1C-47AC-944A-FABC8266AE51}" destId="{40BAFCD3-8ADD-4E12-AD19-96CE33269119}" srcOrd="0" destOrd="0" presId="urn:microsoft.com/office/officeart/2018/2/layout/IconCircleList"/>
    <dgm:cxn modelId="{5C4B2847-9396-41A9-9821-33C228C32089}" type="presParOf" srcId="{8595DBA7-CD1C-47AC-944A-FABC8266AE51}" destId="{2F0234F8-818C-4411-AA02-4B8D90231C1F}" srcOrd="1" destOrd="0" presId="urn:microsoft.com/office/officeart/2018/2/layout/IconCircleList"/>
    <dgm:cxn modelId="{93F3453F-97B1-4B67-8E1B-01D5BCCBBFD7}" type="presParOf" srcId="{8595DBA7-CD1C-47AC-944A-FABC8266AE51}" destId="{433D094E-D11F-41DB-930B-02249A7AFE0C}" srcOrd="2" destOrd="0" presId="urn:microsoft.com/office/officeart/2018/2/layout/IconCircleList"/>
    <dgm:cxn modelId="{6E14B37E-1D0E-45B5-85AA-9E182B27823D}" type="presParOf" srcId="{8595DBA7-CD1C-47AC-944A-FABC8266AE51}" destId="{EB4221D4-1BAE-4B03-AE30-A7430F30E8E4}" srcOrd="3" destOrd="0" presId="urn:microsoft.com/office/officeart/2018/2/layout/IconCircleList"/>
    <dgm:cxn modelId="{49250F6D-3C4F-4F3E-BA86-407AF8BD6498}" type="presParOf" srcId="{7A7334AF-AD41-436F-8D77-D9B861090164}" destId="{776253A6-4DF8-40B4-B644-5C147B53B7A8}" srcOrd="5" destOrd="0" presId="urn:microsoft.com/office/officeart/2018/2/layout/IconCircleList"/>
    <dgm:cxn modelId="{F87EB6E0-DBAA-48F6-856D-2DB109221F01}" type="presParOf" srcId="{7A7334AF-AD41-436F-8D77-D9B861090164}" destId="{C4F9A13F-3E56-4C7B-9944-79062C880F11}" srcOrd="6" destOrd="0" presId="urn:microsoft.com/office/officeart/2018/2/layout/IconCircleList"/>
    <dgm:cxn modelId="{EA6FF4D7-7E21-4E08-BB02-80CD10E17777}" type="presParOf" srcId="{C4F9A13F-3E56-4C7B-9944-79062C880F11}" destId="{882AF8D8-D4F0-40A6-ACB1-8380FDDC4D9E}" srcOrd="0" destOrd="0" presId="urn:microsoft.com/office/officeart/2018/2/layout/IconCircleList"/>
    <dgm:cxn modelId="{323E1FE5-3CC8-4C3D-B6B4-B3F159A403B8}" type="presParOf" srcId="{C4F9A13F-3E56-4C7B-9944-79062C880F11}" destId="{05803664-DDBE-41F0-9A59-E321E23F12DB}" srcOrd="1" destOrd="0" presId="urn:microsoft.com/office/officeart/2018/2/layout/IconCircleList"/>
    <dgm:cxn modelId="{BF8F2109-F00C-4158-9283-3DCC8B4F35D5}" type="presParOf" srcId="{C4F9A13F-3E56-4C7B-9944-79062C880F11}" destId="{386BF949-C111-4645-B45D-B357E3478174}" srcOrd="2" destOrd="0" presId="urn:microsoft.com/office/officeart/2018/2/layout/IconCircleList"/>
    <dgm:cxn modelId="{66AA4838-9535-4C59-83BF-45EAD07D7888}" type="presParOf" srcId="{C4F9A13F-3E56-4C7B-9944-79062C880F11}" destId="{C79A445E-030A-4E36-979F-D8859D430732}" srcOrd="3" destOrd="0" presId="urn:microsoft.com/office/officeart/2018/2/layout/IconCircleList"/>
    <dgm:cxn modelId="{019B161B-906C-4A2C-89AD-D8861031013B}" type="presParOf" srcId="{7A7334AF-AD41-436F-8D77-D9B861090164}" destId="{F8B3C5A0-4EF5-429B-8FA5-00C9B1B001FE}" srcOrd="7" destOrd="0" presId="urn:microsoft.com/office/officeart/2018/2/layout/IconCircleList"/>
    <dgm:cxn modelId="{E82A75E1-EB34-4533-8889-74C3FC993E0F}" type="presParOf" srcId="{7A7334AF-AD41-436F-8D77-D9B861090164}" destId="{837BFE9D-906D-41C3-8710-EC6FD6F01E8B}" srcOrd="8" destOrd="0" presId="urn:microsoft.com/office/officeart/2018/2/layout/IconCircleList"/>
    <dgm:cxn modelId="{DD2C54C9-C401-45EB-9189-6B302FBF0FAF}" type="presParOf" srcId="{837BFE9D-906D-41C3-8710-EC6FD6F01E8B}" destId="{8C7DAC4B-63B4-413C-8E21-85189941754F}" srcOrd="0" destOrd="0" presId="urn:microsoft.com/office/officeart/2018/2/layout/IconCircleList"/>
    <dgm:cxn modelId="{D50EDB23-3297-4E9F-A2A2-17C8019EF4F7}" type="presParOf" srcId="{837BFE9D-906D-41C3-8710-EC6FD6F01E8B}" destId="{D67B79EF-F78C-4905-A7DD-97956CF280AA}" srcOrd="1" destOrd="0" presId="urn:microsoft.com/office/officeart/2018/2/layout/IconCircleList"/>
    <dgm:cxn modelId="{BE00C989-C02A-4E8E-95EF-0567F64D095E}" type="presParOf" srcId="{837BFE9D-906D-41C3-8710-EC6FD6F01E8B}" destId="{519DBA3F-DB58-4745-8D73-8A1826EB3E3B}" srcOrd="2" destOrd="0" presId="urn:microsoft.com/office/officeart/2018/2/layout/IconCircleList"/>
    <dgm:cxn modelId="{B1F4A466-4045-41D7-B743-914AC2457844}" type="presParOf" srcId="{837BFE9D-906D-41C3-8710-EC6FD6F01E8B}" destId="{A0D8776F-A85B-4685-B810-1F27616114E9}" srcOrd="3" destOrd="0" presId="urn:microsoft.com/office/officeart/2018/2/layout/IconCircleList"/>
    <dgm:cxn modelId="{2873112D-B279-45BD-B529-964C36D3754F}" type="presParOf" srcId="{7A7334AF-AD41-436F-8D77-D9B861090164}" destId="{92BBB893-5B5A-425A-B881-0DE93ECF6B41}" srcOrd="9" destOrd="0" presId="urn:microsoft.com/office/officeart/2018/2/layout/IconCircleList"/>
    <dgm:cxn modelId="{238BF866-17D4-4928-BCA8-1C4710203D41}" type="presParOf" srcId="{7A7334AF-AD41-436F-8D77-D9B861090164}" destId="{D1F46C52-8331-4C08-983F-E46D225683AA}" srcOrd="10" destOrd="0" presId="urn:microsoft.com/office/officeart/2018/2/layout/IconCircleList"/>
    <dgm:cxn modelId="{DD5D0210-B855-443D-8100-1AF08F3675F7}" type="presParOf" srcId="{D1F46C52-8331-4C08-983F-E46D225683AA}" destId="{DD86621E-7994-4DBF-93C4-2086DC743553}" srcOrd="0" destOrd="0" presId="urn:microsoft.com/office/officeart/2018/2/layout/IconCircleList"/>
    <dgm:cxn modelId="{33EE303C-25A0-4BF9-B024-BB83EBC52207}" type="presParOf" srcId="{D1F46C52-8331-4C08-983F-E46D225683AA}" destId="{6C4F2C41-1DC2-40D7-91B7-1149D55C159D}" srcOrd="1" destOrd="0" presId="urn:microsoft.com/office/officeart/2018/2/layout/IconCircleList"/>
    <dgm:cxn modelId="{51B1466A-A7F1-47B9-B94B-8D462867F028}" type="presParOf" srcId="{D1F46C52-8331-4C08-983F-E46D225683AA}" destId="{9855A8EC-F5BA-4483-81F1-F7BBABEFAD1B}" srcOrd="2" destOrd="0" presId="urn:microsoft.com/office/officeart/2018/2/layout/IconCircleList"/>
    <dgm:cxn modelId="{9CCD0BFF-7A5E-4FD3-AF44-B83FC3702C19}" type="presParOf" srcId="{D1F46C52-8331-4C08-983F-E46D225683AA}" destId="{6AF0EABE-4E8D-44A6-B1F7-DCFB01C3362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230E9-46A6-459C-8FBB-160548C226AE}">
      <dsp:nvSpPr>
        <dsp:cNvPr id="0" name=""/>
        <dsp:cNvSpPr/>
      </dsp:nvSpPr>
      <dsp:spPr>
        <a:xfrm>
          <a:off x="198303" y="60077"/>
          <a:ext cx="1021458" cy="1021458"/>
        </a:xfrm>
        <a:prstGeom prst="ellipse">
          <a:avLst/>
        </a:prstGeom>
        <a:solidFill>
          <a:srgbClr val="007FB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11594-5EB5-40D3-A5AE-43659B0A597B}">
      <dsp:nvSpPr>
        <dsp:cNvPr id="0" name=""/>
        <dsp:cNvSpPr/>
      </dsp:nvSpPr>
      <dsp:spPr>
        <a:xfrm>
          <a:off x="412810" y="274583"/>
          <a:ext cx="592446" cy="5924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BEFB2-0503-40D8-95C3-8EB7B68FE4CC}">
      <dsp:nvSpPr>
        <dsp:cNvPr id="0" name=""/>
        <dsp:cNvSpPr/>
      </dsp:nvSpPr>
      <dsp:spPr>
        <a:xfrm>
          <a:off x="1438646" y="60077"/>
          <a:ext cx="2407724" cy="1021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Be aware of others</a:t>
          </a:r>
          <a:endParaRPr lang="en-US" sz="2000" b="0" i="0" kern="1200" dirty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438646" y="60077"/>
        <a:ext cx="2407724" cy="1021458"/>
      </dsp:txXfrm>
    </dsp:sp>
    <dsp:sp modelId="{41852F0F-D765-4CEE-8366-4A45DC4B714C}">
      <dsp:nvSpPr>
        <dsp:cNvPr id="0" name=""/>
        <dsp:cNvSpPr/>
      </dsp:nvSpPr>
      <dsp:spPr>
        <a:xfrm>
          <a:off x="4265899" y="60077"/>
          <a:ext cx="1021458" cy="1021458"/>
        </a:xfrm>
        <a:prstGeom prst="ellipse">
          <a:avLst/>
        </a:prstGeom>
        <a:solidFill>
          <a:srgbClr val="007FB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006D40-BE0B-4EC2-84CA-1EE48074DCFF}">
      <dsp:nvSpPr>
        <dsp:cNvPr id="0" name=""/>
        <dsp:cNvSpPr/>
      </dsp:nvSpPr>
      <dsp:spPr>
        <a:xfrm>
          <a:off x="4480405" y="274583"/>
          <a:ext cx="592446" cy="5924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4DF71D-0586-4A81-9317-6C01CCFC6F9D}">
      <dsp:nvSpPr>
        <dsp:cNvPr id="0" name=""/>
        <dsp:cNvSpPr/>
      </dsp:nvSpPr>
      <dsp:spPr>
        <a:xfrm>
          <a:off x="5506242" y="60077"/>
          <a:ext cx="2407724" cy="1021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Be friendly and patient </a:t>
          </a:r>
          <a:endParaRPr lang="en-US" sz="2000" b="0" i="0" kern="120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506242" y="60077"/>
        <a:ext cx="2407724" cy="1021458"/>
      </dsp:txXfrm>
    </dsp:sp>
    <dsp:sp modelId="{40BAFCD3-8ADD-4E12-AD19-96CE33269119}">
      <dsp:nvSpPr>
        <dsp:cNvPr id="0" name=""/>
        <dsp:cNvSpPr/>
      </dsp:nvSpPr>
      <dsp:spPr>
        <a:xfrm>
          <a:off x="198303" y="1901794"/>
          <a:ext cx="1021458" cy="1021458"/>
        </a:xfrm>
        <a:prstGeom prst="ellipse">
          <a:avLst/>
        </a:prstGeom>
        <a:solidFill>
          <a:srgbClr val="007FB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234F8-818C-4411-AA02-4B8D90231C1F}">
      <dsp:nvSpPr>
        <dsp:cNvPr id="0" name=""/>
        <dsp:cNvSpPr/>
      </dsp:nvSpPr>
      <dsp:spPr>
        <a:xfrm>
          <a:off x="412810" y="2116300"/>
          <a:ext cx="592446" cy="5924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4221D4-1BAE-4B03-AE30-A7430F30E8E4}">
      <dsp:nvSpPr>
        <dsp:cNvPr id="0" name=""/>
        <dsp:cNvSpPr/>
      </dsp:nvSpPr>
      <dsp:spPr>
        <a:xfrm>
          <a:off x="1438646" y="1901794"/>
          <a:ext cx="2407724" cy="1021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Be welcoming and respectful </a:t>
          </a:r>
          <a:endParaRPr lang="en-US" sz="2000" b="0" i="0" kern="1200" dirty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438646" y="1901794"/>
        <a:ext cx="2407724" cy="1021458"/>
      </dsp:txXfrm>
    </dsp:sp>
    <dsp:sp modelId="{882AF8D8-D4F0-40A6-ACB1-8380FDDC4D9E}">
      <dsp:nvSpPr>
        <dsp:cNvPr id="0" name=""/>
        <dsp:cNvSpPr/>
      </dsp:nvSpPr>
      <dsp:spPr>
        <a:xfrm>
          <a:off x="4265899" y="1901794"/>
          <a:ext cx="1021458" cy="1021458"/>
        </a:xfrm>
        <a:prstGeom prst="ellipse">
          <a:avLst/>
        </a:prstGeom>
        <a:solidFill>
          <a:srgbClr val="007FB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803664-DDBE-41F0-9A59-E321E23F12DB}">
      <dsp:nvSpPr>
        <dsp:cNvPr id="0" name=""/>
        <dsp:cNvSpPr/>
      </dsp:nvSpPr>
      <dsp:spPr>
        <a:xfrm>
          <a:off x="4480405" y="2116300"/>
          <a:ext cx="592446" cy="5924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445E-030A-4E36-979F-D8859D430732}">
      <dsp:nvSpPr>
        <dsp:cNvPr id="0" name=""/>
        <dsp:cNvSpPr/>
      </dsp:nvSpPr>
      <dsp:spPr>
        <a:xfrm>
          <a:off x="5506242" y="1901794"/>
          <a:ext cx="2407724" cy="1021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Be open to all questions and viewpoints</a:t>
          </a:r>
          <a:endParaRPr lang="en-US" sz="2000" b="0" i="0" kern="1200" dirty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506242" y="1901794"/>
        <a:ext cx="2407724" cy="1021458"/>
      </dsp:txXfrm>
    </dsp:sp>
    <dsp:sp modelId="{8C7DAC4B-63B4-413C-8E21-85189941754F}">
      <dsp:nvSpPr>
        <dsp:cNvPr id="0" name=""/>
        <dsp:cNvSpPr/>
      </dsp:nvSpPr>
      <dsp:spPr>
        <a:xfrm>
          <a:off x="198303" y="3743511"/>
          <a:ext cx="1021458" cy="1021458"/>
        </a:xfrm>
        <a:prstGeom prst="ellipse">
          <a:avLst/>
        </a:prstGeom>
        <a:solidFill>
          <a:srgbClr val="007FB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7B79EF-F78C-4905-A7DD-97956CF280AA}">
      <dsp:nvSpPr>
        <dsp:cNvPr id="0" name=""/>
        <dsp:cNvSpPr/>
      </dsp:nvSpPr>
      <dsp:spPr>
        <a:xfrm>
          <a:off x="412810" y="3958018"/>
          <a:ext cx="592446" cy="59244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D8776F-A85B-4685-B810-1F27616114E9}">
      <dsp:nvSpPr>
        <dsp:cNvPr id="0" name=""/>
        <dsp:cNvSpPr/>
      </dsp:nvSpPr>
      <dsp:spPr>
        <a:xfrm>
          <a:off x="1438646" y="3743511"/>
          <a:ext cx="2407724" cy="1021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Be understanding of differences</a:t>
          </a:r>
          <a:endParaRPr lang="en-US" sz="2000" b="0" i="0" kern="120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438646" y="3743511"/>
        <a:ext cx="2407724" cy="1021458"/>
      </dsp:txXfrm>
    </dsp:sp>
    <dsp:sp modelId="{DD86621E-7994-4DBF-93C4-2086DC743553}">
      <dsp:nvSpPr>
        <dsp:cNvPr id="0" name=""/>
        <dsp:cNvSpPr/>
      </dsp:nvSpPr>
      <dsp:spPr>
        <a:xfrm>
          <a:off x="4265899" y="3743511"/>
          <a:ext cx="1021458" cy="1021458"/>
        </a:xfrm>
        <a:prstGeom prst="ellipse">
          <a:avLst/>
        </a:prstGeom>
        <a:solidFill>
          <a:srgbClr val="007FB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F2C41-1DC2-40D7-91B7-1149D55C159D}">
      <dsp:nvSpPr>
        <dsp:cNvPr id="0" name=""/>
        <dsp:cNvSpPr/>
      </dsp:nvSpPr>
      <dsp:spPr>
        <a:xfrm>
          <a:off x="4480405" y="3958018"/>
          <a:ext cx="592446" cy="59244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F0EABE-4E8D-44A6-B1F7-DCFB01C33624}">
      <dsp:nvSpPr>
        <dsp:cNvPr id="0" name=""/>
        <dsp:cNvSpPr/>
      </dsp:nvSpPr>
      <dsp:spPr>
        <a:xfrm>
          <a:off x="5506242" y="3743511"/>
          <a:ext cx="2407724" cy="1021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u="sng" kern="1200" dirty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Be kind</a:t>
          </a:r>
          <a:r>
            <a:rPr lang="en-GB" sz="2000" b="1" i="0" u="none" kern="1200" dirty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GB" sz="2000" b="0" i="0" u="none" kern="1200" dirty="0">
              <a:solidFill>
                <a:srgbClr val="4D4D4C"/>
              </a:solidFill>
              <a:latin typeface="Segoe UI" panose="020B0502040204020203" pitchFamily="34" charset="0"/>
              <a:cs typeface="Segoe UI" panose="020B0502040204020203" pitchFamily="34" charset="0"/>
            </a:rPr>
            <a:t>and considerate to others</a:t>
          </a:r>
          <a:endParaRPr lang="en-US" sz="2000" b="0" i="0" kern="1200" dirty="0">
            <a:solidFill>
              <a:srgbClr val="4D4D4C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506242" y="3743511"/>
        <a:ext cx="2407724" cy="10214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552EDD-CC08-4CB8-BEBC-A34FEA6965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E72C0-185B-40D9-B40F-9130FE5733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BD822-C015-48CA-AE1C-B512F0A7F480}" type="datetimeFigureOut">
              <a:rPr lang="en-GB" smtClean="0"/>
              <a:t>12/12/2020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7A6EA8-BCB9-4F56-9258-6F1199050D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289C-5F2E-4BA6-8F38-81543C6480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35010-1B74-4693-ABAC-20C7FDFD7E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4722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465FD-42BA-46AE-A497-17E4CB9B7486}" type="datetimeFigureOut">
              <a:rPr lang="en-GB" smtClean="0"/>
              <a:t>12/12/2020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2168F-72FE-467B-9C9C-23424E92AC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795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Thank you for coming!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BB960-8AB5-4E1B-B65E-15E098ED59C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5543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000000"/>
              </a:solidFill>
              <a:effectLst/>
              <a:latin typeface="Calibr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BB960-8AB5-4E1B-B65E-15E098ED59C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24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Thank them</a:t>
            </a:r>
            <a:endParaRPr lang="en-GB" baseline="0" dirty="0">
              <a:highlight>
                <a:srgbClr val="FFFF00"/>
              </a:highlight>
            </a:endParaRPr>
          </a:p>
          <a:p>
            <a:r>
              <a:rPr lang="en-GB" baseline="0" dirty="0">
                <a:highlight>
                  <a:srgbClr val="FFFF00"/>
                </a:highlight>
              </a:rPr>
              <a:t>Microsoft – giveaways!</a:t>
            </a:r>
          </a:p>
          <a:p>
            <a:r>
              <a:rPr lang="en-GB" baseline="0" dirty="0">
                <a:highlight>
                  <a:srgbClr val="FFFF00"/>
                </a:highlight>
              </a:rPr>
              <a:t>Black Marble – organisation/volunteers</a:t>
            </a:r>
          </a:p>
          <a:p>
            <a:r>
              <a:rPr lang="en-GB" baseline="0" dirty="0">
                <a:highlight>
                  <a:srgbClr val="FFFF00"/>
                </a:highlight>
              </a:rPr>
              <a:t>Donations!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err="1">
                <a:highlight>
                  <a:srgbClr val="FFFF00"/>
                </a:highlight>
              </a:rPr>
              <a:t>iO</a:t>
            </a:r>
            <a:r>
              <a:rPr lang="en-GB" baseline="0" dirty="0">
                <a:highlight>
                  <a:srgbClr val="FFFF00"/>
                </a:highlight>
              </a:rPr>
              <a:t> Associates, </a:t>
            </a:r>
            <a:r>
              <a:rPr lang="en-GB" baseline="0" dirty="0"/>
              <a:t>Grey Matter, NDC London (</a:t>
            </a:r>
            <a:r>
              <a:rPr lang="en-GB" b="0" i="0" dirty="0">
                <a:solidFill>
                  <a:srgbClr val="000000"/>
                </a:solidFill>
                <a:effectLst/>
                <a:latin typeface="Calibre"/>
              </a:rPr>
              <a:t>25-29 January 2021)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1BB960-8AB5-4E1B-B65E-15E098ED59C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413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6975-C915-4FFE-B2C7-653597F7BB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0622C-300F-456E-A8FE-F9F4C479C2AE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509963"/>
            <a:ext cx="9144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DB75C5D-3F60-42E7-92F9-F0995D376C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598" y="4241801"/>
            <a:ext cx="914402" cy="14478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A4F396-50C8-4244-9B58-2D8C328160E3}"/>
              </a:ext>
            </a:extLst>
          </p:cNvPr>
          <p:cNvSpPr txBox="1"/>
          <p:nvPr userDrawn="1"/>
        </p:nvSpPr>
        <p:spPr>
          <a:xfrm>
            <a:off x="1432557" y="5320272"/>
            <a:ext cx="4594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schemeClr val="tx2"/>
                </a:solidFill>
              </a:rPr>
              <a:t>@chris_sainty </a:t>
            </a:r>
            <a:r>
              <a:rPr lang="en-GB" sz="2400" dirty="0">
                <a:solidFill>
                  <a:schemeClr val="accent1"/>
                </a:solidFill>
              </a:rPr>
              <a:t>|</a:t>
            </a:r>
            <a:r>
              <a:rPr lang="en-GB" sz="2400" dirty="0">
                <a:solidFill>
                  <a:schemeClr val="tx2"/>
                </a:solidFill>
              </a:rPr>
              <a:t> chrissainty.com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D9459F-647F-421E-A6AB-4CF84A4F21EF}"/>
              </a:ext>
            </a:extLst>
          </p:cNvPr>
          <p:cNvSpPr txBox="1"/>
          <p:nvPr userDrawn="1"/>
        </p:nvSpPr>
        <p:spPr>
          <a:xfrm>
            <a:off x="1432557" y="4858606"/>
            <a:ext cx="2125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b="1" dirty="0"/>
              <a:t>Chris Sainty</a:t>
            </a:r>
          </a:p>
        </p:txBody>
      </p:sp>
    </p:spTree>
    <p:extLst>
      <p:ext uri="{BB962C8B-B14F-4D97-AF65-F5344CB8AC3E}">
        <p14:creationId xmlns:p14="http://schemas.microsoft.com/office/powerpoint/2010/main" val="69807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E45E702-3AC7-4AA1-9EC0-3E80B912A5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4994"/>
          <a:stretch/>
        </p:blipFill>
        <p:spPr>
          <a:xfrm>
            <a:off x="0" y="6337227"/>
            <a:ext cx="12192000" cy="52077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C0088E-41F3-4634-A781-EA606ACED5B6}"/>
              </a:ext>
            </a:extLst>
          </p:cNvPr>
          <p:cNvCxnSpPr>
            <a:cxnSpLocks/>
          </p:cNvCxnSpPr>
          <p:nvPr userDrawn="1"/>
        </p:nvCxnSpPr>
        <p:spPr>
          <a:xfrm>
            <a:off x="0" y="6337226"/>
            <a:ext cx="12192000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D722FC-D40A-4446-A2B1-6600BDF71F6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EB4956-B9F6-474A-820A-AF530A811F1F}"/>
              </a:ext>
            </a:extLst>
          </p:cNvPr>
          <p:cNvSpPr>
            <a:spLocks noGrp="1"/>
          </p:cNvSpPr>
          <p:nvPr userDrawn="1"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95962-0F8A-48CD-B255-35751B4B05EE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28E92-EFE5-4083-92A7-ECE63ADFCB6C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/>
              <a:t>chrissainty.com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B42D81-326B-43AF-AFB0-DECA4DCECCEF}"/>
              </a:ext>
            </a:extLst>
          </p:cNvPr>
          <p:cNvGrpSpPr/>
          <p:nvPr userDrawn="1"/>
        </p:nvGrpSpPr>
        <p:grpSpPr>
          <a:xfrm>
            <a:off x="10154762" y="13058"/>
            <a:ext cx="2026154" cy="519545"/>
            <a:chOff x="10154762" y="13058"/>
            <a:chExt cx="2026154" cy="51954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2F1B891-DDDF-4FBD-A148-B0BA78A356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4762" y="13058"/>
              <a:ext cx="519545" cy="51954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F87C2A-A1C6-4A7A-96FE-55036A555C25}"/>
                </a:ext>
              </a:extLst>
            </p:cNvPr>
            <p:cNvSpPr txBox="1"/>
            <p:nvPr userDrawn="1"/>
          </p:nvSpPr>
          <p:spPr>
            <a:xfrm>
              <a:off x="10526683" y="88165"/>
              <a:ext cx="1654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@chris_sainty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4008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">
    <p:bg>
      <p:bgPr>
        <a:blipFill dpi="0" rotWithShape="1">
          <a:blip r:embed="rId2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6975-C915-4FFE-B2C7-653597F7BB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Thank you for watching!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00622C-300F-456E-A8FE-F9F4C479C2AE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509963"/>
            <a:ext cx="9144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A4F396-50C8-4244-9B58-2D8C328160E3}"/>
              </a:ext>
            </a:extLst>
          </p:cNvPr>
          <p:cNvSpPr txBox="1"/>
          <p:nvPr userDrawn="1"/>
        </p:nvSpPr>
        <p:spPr>
          <a:xfrm>
            <a:off x="4218547" y="82269"/>
            <a:ext cx="3754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schemeClr val="tx2"/>
                </a:solidFill>
              </a:rPr>
              <a:t>@chris_sainty </a:t>
            </a:r>
            <a:r>
              <a:rPr lang="en-GB" sz="2000" dirty="0">
                <a:solidFill>
                  <a:schemeClr val="accent1"/>
                </a:solidFill>
              </a:rPr>
              <a:t>|</a:t>
            </a:r>
            <a:r>
              <a:rPr lang="en-GB" sz="2000" dirty="0">
                <a:solidFill>
                  <a:schemeClr val="tx2"/>
                </a:solidFill>
              </a:rPr>
              <a:t> chrissainty.com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24FEEE-5376-4439-BA0A-6C70FC073A1F}"/>
              </a:ext>
            </a:extLst>
          </p:cNvPr>
          <p:cNvSpPr txBox="1">
            <a:spLocks/>
          </p:cNvSpPr>
          <p:nvPr userDrawn="1"/>
        </p:nvSpPr>
        <p:spPr>
          <a:xfrm>
            <a:off x="1781906" y="3655383"/>
            <a:ext cx="2807677" cy="6506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5F5F5F"/>
                </a:solidFill>
                <a:latin typeface="+mn-lt"/>
              </a:rPr>
              <a:t>Questions?</a:t>
            </a:r>
            <a:endParaRPr lang="en-GB" sz="4000" dirty="0">
              <a:solidFill>
                <a:srgbClr val="5F5F5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7993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CEC-AC8E-4E77-BE7D-33E92DAF7C29}" type="datetimeFigureOut">
              <a:rPr lang="en-GB" smtClean="0"/>
              <a:t>12/12/2020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88B3-6288-4638-953B-6CF8C22E44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478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CEC-AC8E-4E77-BE7D-33E92DAF7C29}" type="datetimeFigureOut">
              <a:rPr lang="en-GB" smtClean="0"/>
              <a:t>12/12/2020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88B3-6288-4638-953B-6CF8C22E44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131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CEC-AC8E-4E77-BE7D-33E92DAF7C29}" type="datetimeFigureOut">
              <a:rPr lang="en-GB" smtClean="0"/>
              <a:t>12/12/2020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88B3-6288-4638-953B-6CF8C22E44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246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CEC-AC8E-4E77-BE7D-33E92DAF7C29}" type="datetimeFigureOut">
              <a:rPr lang="en-GB" smtClean="0"/>
              <a:t>12/12/2020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88B3-6288-4638-953B-6CF8C22E44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4301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CEC-AC8E-4E77-BE7D-33E92DAF7C29}" type="datetimeFigureOut">
              <a:rPr lang="en-GB" smtClean="0"/>
              <a:t>12/12/2020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88B3-6288-4638-953B-6CF8C22E44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452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CEC-AC8E-4E77-BE7D-33E92DAF7C29}" type="datetimeFigureOut">
              <a:rPr lang="en-GB" smtClean="0"/>
              <a:t>12/12/2020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88B3-6288-4638-953B-6CF8C22E44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446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CEC-AC8E-4E77-BE7D-33E92DAF7C29}" type="datetimeFigureOut">
              <a:rPr lang="en-GB" smtClean="0"/>
              <a:t>12/12/2020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88B3-6288-4638-953B-6CF8C22E44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5160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CEC-AC8E-4E77-BE7D-33E92DAF7C29}" type="datetimeFigureOut">
              <a:rPr lang="en-GB" smtClean="0"/>
              <a:t>12/12/2020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88B3-6288-4638-953B-6CF8C22E44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528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4C9A860-4E3E-440C-8EE1-10460F6912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4994"/>
          <a:stretch/>
        </p:blipFill>
        <p:spPr>
          <a:xfrm>
            <a:off x="0" y="6337227"/>
            <a:ext cx="12192000" cy="52077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1BA465-293C-45C0-A35C-0EF988BE4299}"/>
              </a:ext>
            </a:extLst>
          </p:cNvPr>
          <p:cNvCxnSpPr>
            <a:cxnSpLocks/>
          </p:cNvCxnSpPr>
          <p:nvPr userDrawn="1"/>
        </p:nvCxnSpPr>
        <p:spPr>
          <a:xfrm>
            <a:off x="0" y="6353852"/>
            <a:ext cx="12192000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0FF8441-34A2-48D3-B678-B374E10EB74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199" y="27283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36286-ACA7-477F-85F1-52AA1391F90C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838199" y="1639446"/>
            <a:ext cx="10515600" cy="4479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D6FB3-4693-4DEE-9492-84EFD209D4CE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/>
              <a:t>chrissainty.com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90EADD-DDDA-4936-80E5-1E73215512CD}"/>
              </a:ext>
            </a:extLst>
          </p:cNvPr>
          <p:cNvGrpSpPr/>
          <p:nvPr userDrawn="1"/>
        </p:nvGrpSpPr>
        <p:grpSpPr>
          <a:xfrm>
            <a:off x="10154762" y="13058"/>
            <a:ext cx="2026154" cy="519545"/>
            <a:chOff x="10154762" y="13058"/>
            <a:chExt cx="2026154" cy="5195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E7DB71-B2B4-4A72-911B-5A65DF2AE5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4762" y="13058"/>
              <a:ext cx="519545" cy="51954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DB291B-46F3-4186-8FA8-47FCE8F8FD73}"/>
                </a:ext>
              </a:extLst>
            </p:cNvPr>
            <p:cNvSpPr txBox="1"/>
            <p:nvPr userDrawn="1"/>
          </p:nvSpPr>
          <p:spPr>
            <a:xfrm>
              <a:off x="10526683" y="88165"/>
              <a:ext cx="1654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@chris_sainty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59703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CEC-AC8E-4E77-BE7D-33E92DAF7C29}" type="datetimeFigureOut">
              <a:rPr lang="en-GB" smtClean="0"/>
              <a:t>12/12/2020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88B3-6288-4638-953B-6CF8C22E44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0230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CEC-AC8E-4E77-BE7D-33E92DAF7C29}" type="datetimeFigureOut">
              <a:rPr lang="en-GB" smtClean="0"/>
              <a:t>12/12/2020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88B3-6288-4638-953B-6CF8C22E44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9322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91CEC-AC8E-4E77-BE7D-33E92DAF7C29}" type="datetimeFigureOut">
              <a:rPr lang="en-GB" smtClean="0"/>
              <a:t>12/12/2020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888B3-6288-4638-953B-6CF8C22E44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241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6C8469-B56E-EA49-AA72-061F93973635}"/>
              </a:ext>
            </a:extLst>
          </p:cNvPr>
          <p:cNvSpPr txBox="1"/>
          <p:nvPr userDrawn="1"/>
        </p:nvSpPr>
        <p:spPr>
          <a:xfrm>
            <a:off x="8522678" y="64857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DE22E-9557-6048-9AF8-6723CACEF2B0}"/>
              </a:ext>
            </a:extLst>
          </p:cNvPr>
          <p:cNvSpPr txBox="1"/>
          <p:nvPr userDrawn="1"/>
        </p:nvSpPr>
        <p:spPr>
          <a:xfrm>
            <a:off x="9390186" y="66704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DC2367-D8D3-A74F-A811-FEBBEDF9D342}"/>
              </a:ext>
            </a:extLst>
          </p:cNvPr>
          <p:cNvSpPr txBox="1"/>
          <p:nvPr userDrawn="1"/>
        </p:nvSpPr>
        <p:spPr>
          <a:xfrm>
            <a:off x="10021826" y="6705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24106-8E03-9540-9186-1C4F39BD1287}"/>
              </a:ext>
            </a:extLst>
          </p:cNvPr>
          <p:cNvSpPr txBox="1"/>
          <p:nvPr userDrawn="1"/>
        </p:nvSpPr>
        <p:spPr>
          <a:xfrm>
            <a:off x="10009634" y="66629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130417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5868B35-C8B5-4355-90A9-230DF0341A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4994"/>
          <a:stretch/>
        </p:blipFill>
        <p:spPr>
          <a:xfrm>
            <a:off x="0" y="6337227"/>
            <a:ext cx="12192000" cy="52077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18A413-0494-4138-A8AA-A826EFC2C652}"/>
              </a:ext>
            </a:extLst>
          </p:cNvPr>
          <p:cNvCxnSpPr>
            <a:cxnSpLocks/>
          </p:cNvCxnSpPr>
          <p:nvPr userDrawn="1"/>
        </p:nvCxnSpPr>
        <p:spPr>
          <a:xfrm>
            <a:off x="0" y="6337226"/>
            <a:ext cx="12192000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7BB868A-A540-45BF-BFC7-A5B3972758F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C1213-0CFE-4644-B6E4-25570372CE3B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BF4A3-C374-45C7-AF88-56BD5554398B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/>
              <a:t>chrissainty.com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B84FEF-6327-4956-BB36-EF6FBA7B0B2F}"/>
              </a:ext>
            </a:extLst>
          </p:cNvPr>
          <p:cNvGrpSpPr/>
          <p:nvPr userDrawn="1"/>
        </p:nvGrpSpPr>
        <p:grpSpPr>
          <a:xfrm>
            <a:off x="10154762" y="13058"/>
            <a:ext cx="2026154" cy="519545"/>
            <a:chOff x="10154762" y="13058"/>
            <a:chExt cx="2026154" cy="51954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B438E0D-4A5B-4CB0-9FBC-5903E27FA9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4762" y="13058"/>
              <a:ext cx="519545" cy="51954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B44BEB-3FF4-488C-BF52-7C5A8850BEEB}"/>
                </a:ext>
              </a:extLst>
            </p:cNvPr>
            <p:cNvSpPr txBox="1"/>
            <p:nvPr userDrawn="1"/>
          </p:nvSpPr>
          <p:spPr>
            <a:xfrm>
              <a:off x="10526683" y="88165"/>
              <a:ext cx="1654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@chris_sainty</a:t>
              </a:r>
            </a:p>
          </p:txBody>
        </p:sp>
      </p:grpSp>
      <p:pic>
        <p:nvPicPr>
          <p:cNvPr id="13" name="Picture 1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8D8057CE-58A5-4A78-84CC-CF61E77C2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3" b="22794"/>
          <a:stretch/>
        </p:blipFill>
        <p:spPr>
          <a:xfrm>
            <a:off x="4725371" y="210055"/>
            <a:ext cx="7466630" cy="611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9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13096C6-3E2E-4096-BCDB-E2A70ECE8C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4994"/>
          <a:stretch/>
        </p:blipFill>
        <p:spPr>
          <a:xfrm>
            <a:off x="0" y="6337227"/>
            <a:ext cx="12192000" cy="52077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62F658-D33B-42E1-845C-E026C8B5DD91}"/>
              </a:ext>
            </a:extLst>
          </p:cNvPr>
          <p:cNvCxnSpPr>
            <a:cxnSpLocks/>
          </p:cNvCxnSpPr>
          <p:nvPr userDrawn="1"/>
        </p:nvCxnSpPr>
        <p:spPr>
          <a:xfrm>
            <a:off x="0" y="6337226"/>
            <a:ext cx="12192000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D52A7-38AD-4431-908B-4D06C814FBB7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838200" y="1649774"/>
            <a:ext cx="5181600" cy="4504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AC0F8-99FE-442C-B535-82B14B746BB0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6172200" y="1649774"/>
            <a:ext cx="5181600" cy="45048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FBA56-E361-4E05-86F0-1F64A43F5B2E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/>
              <a:t>chrissainty.com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8EBBFC-B6BE-4867-966D-F3CDB1C456F9}"/>
              </a:ext>
            </a:extLst>
          </p:cNvPr>
          <p:cNvGrpSpPr/>
          <p:nvPr userDrawn="1"/>
        </p:nvGrpSpPr>
        <p:grpSpPr>
          <a:xfrm>
            <a:off x="10154762" y="13058"/>
            <a:ext cx="2026154" cy="519545"/>
            <a:chOff x="10154762" y="13058"/>
            <a:chExt cx="2026154" cy="51954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D7423F-458C-40BD-880E-E2F21E9FD1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4762" y="13058"/>
              <a:ext cx="519545" cy="51954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E2C7E9-6B8E-4E78-AA2E-DECD4A6CFC5A}"/>
                </a:ext>
              </a:extLst>
            </p:cNvPr>
            <p:cNvSpPr txBox="1"/>
            <p:nvPr userDrawn="1"/>
          </p:nvSpPr>
          <p:spPr>
            <a:xfrm>
              <a:off x="10526683" y="88165"/>
              <a:ext cx="1654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@chris_sainty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D98A1DD0-1F1B-4680-A84E-E3C5093E366A}"/>
              </a:ext>
            </a:extLst>
          </p:cNvPr>
          <p:cNvSpPr txBox="1">
            <a:spLocks/>
          </p:cNvSpPr>
          <p:nvPr userDrawn="1"/>
        </p:nvSpPr>
        <p:spPr>
          <a:xfrm>
            <a:off x="838199" y="2728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1635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F0D643-681F-4DE0-B9A2-C735DF4B8C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4994"/>
          <a:stretch/>
        </p:blipFill>
        <p:spPr>
          <a:xfrm>
            <a:off x="0" y="6337227"/>
            <a:ext cx="12192000" cy="52077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429A1B-3509-4D5C-A983-78BF3BA2FAFD}"/>
              </a:ext>
            </a:extLst>
          </p:cNvPr>
          <p:cNvCxnSpPr>
            <a:cxnSpLocks/>
          </p:cNvCxnSpPr>
          <p:nvPr userDrawn="1"/>
        </p:nvCxnSpPr>
        <p:spPr>
          <a:xfrm>
            <a:off x="0" y="6337226"/>
            <a:ext cx="12192000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D7F02-C8D9-4598-9D4B-EFD056A908F2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9788" y="154047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87730-E802-414C-A20F-D1E44EBDCBDC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839788" y="236438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DF4553-D1ED-449B-88BC-E60D97D77BB2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172200" y="1540475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35436A-8EE1-4968-907B-946CE1BA9827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172200" y="236438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7C9156-6506-4AEA-8916-F5565CABB36C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/>
              <a:t>chrissainty.com</a:t>
            </a:r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766084-0068-4090-903C-00BFAD27CD03}"/>
              </a:ext>
            </a:extLst>
          </p:cNvPr>
          <p:cNvGrpSpPr/>
          <p:nvPr userDrawn="1"/>
        </p:nvGrpSpPr>
        <p:grpSpPr>
          <a:xfrm>
            <a:off x="10154762" y="13058"/>
            <a:ext cx="2026154" cy="519545"/>
            <a:chOff x="10154762" y="13058"/>
            <a:chExt cx="2026154" cy="51954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BA11420-79A7-4FF4-A884-0C413F434D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4762" y="13058"/>
              <a:ext cx="519545" cy="51954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105A2F-186D-449B-BD5B-2CAB757EC7A1}"/>
                </a:ext>
              </a:extLst>
            </p:cNvPr>
            <p:cNvSpPr txBox="1"/>
            <p:nvPr userDrawn="1"/>
          </p:nvSpPr>
          <p:spPr>
            <a:xfrm>
              <a:off x="10526683" y="88165"/>
              <a:ext cx="1654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@chris_sainty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A2FE08F5-5236-4E35-8E7F-EBD67F90B587}"/>
              </a:ext>
            </a:extLst>
          </p:cNvPr>
          <p:cNvSpPr txBox="1">
            <a:spLocks/>
          </p:cNvSpPr>
          <p:nvPr userDrawn="1"/>
        </p:nvSpPr>
        <p:spPr>
          <a:xfrm>
            <a:off x="838199" y="2728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8815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5F5DD0-797B-44A5-A0C6-6548C2964E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4994"/>
          <a:stretch/>
        </p:blipFill>
        <p:spPr>
          <a:xfrm>
            <a:off x="0" y="6337227"/>
            <a:ext cx="12192000" cy="52077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CE228B-7429-462D-ADAE-3AA12CC5E609}"/>
              </a:ext>
            </a:extLst>
          </p:cNvPr>
          <p:cNvCxnSpPr>
            <a:cxnSpLocks/>
          </p:cNvCxnSpPr>
          <p:nvPr userDrawn="1"/>
        </p:nvCxnSpPr>
        <p:spPr>
          <a:xfrm>
            <a:off x="0" y="6337226"/>
            <a:ext cx="12192000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38B64B-7074-44C5-B157-8B29B5A09C3A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/>
              <a:t>chrissainty.com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128C9D-EDF6-477D-BC38-508688441FAC}"/>
              </a:ext>
            </a:extLst>
          </p:cNvPr>
          <p:cNvGrpSpPr/>
          <p:nvPr userDrawn="1"/>
        </p:nvGrpSpPr>
        <p:grpSpPr>
          <a:xfrm>
            <a:off x="10154762" y="13058"/>
            <a:ext cx="2026154" cy="519545"/>
            <a:chOff x="10154762" y="13058"/>
            <a:chExt cx="2026154" cy="5195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8ED3E6-E0AD-4EC2-BC30-D9446BA459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4762" y="13058"/>
              <a:ext cx="519545" cy="51954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B31423-A2DB-4E60-B829-347860BEB9FA}"/>
                </a:ext>
              </a:extLst>
            </p:cNvPr>
            <p:cNvSpPr txBox="1"/>
            <p:nvPr userDrawn="1"/>
          </p:nvSpPr>
          <p:spPr>
            <a:xfrm>
              <a:off x="10526683" y="88165"/>
              <a:ext cx="1654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@chris_sainty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7C241947-02B6-4F09-B95B-B7D92E904895}"/>
              </a:ext>
            </a:extLst>
          </p:cNvPr>
          <p:cNvSpPr txBox="1">
            <a:spLocks/>
          </p:cNvSpPr>
          <p:nvPr userDrawn="1"/>
        </p:nvSpPr>
        <p:spPr>
          <a:xfrm>
            <a:off x="838199" y="2728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3961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84D537A-E027-456E-BF01-C9AA82A01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4994"/>
          <a:stretch/>
        </p:blipFill>
        <p:spPr>
          <a:xfrm>
            <a:off x="0" y="6337227"/>
            <a:ext cx="12192000" cy="52077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563F2D-E960-4E49-82B7-0F2A7AC9F001}"/>
              </a:ext>
            </a:extLst>
          </p:cNvPr>
          <p:cNvCxnSpPr>
            <a:cxnSpLocks/>
          </p:cNvCxnSpPr>
          <p:nvPr userDrawn="1"/>
        </p:nvCxnSpPr>
        <p:spPr>
          <a:xfrm>
            <a:off x="0" y="6337226"/>
            <a:ext cx="12192000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F8119-8995-4AA5-BEE7-7FD4554584F5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/>
              <a:t>chrissainty.com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C128BF-25E6-4BD8-924C-2ECA78C91C1C}"/>
              </a:ext>
            </a:extLst>
          </p:cNvPr>
          <p:cNvGrpSpPr/>
          <p:nvPr userDrawn="1"/>
        </p:nvGrpSpPr>
        <p:grpSpPr>
          <a:xfrm>
            <a:off x="10154762" y="13058"/>
            <a:ext cx="2026154" cy="519545"/>
            <a:chOff x="10154762" y="13058"/>
            <a:chExt cx="2026154" cy="5195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68CB29-6F7A-475E-863D-7D0AA50899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4762" y="13058"/>
              <a:ext cx="519545" cy="51954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F6BB9C-599A-498E-823F-E8B2A38B6EDA}"/>
                </a:ext>
              </a:extLst>
            </p:cNvPr>
            <p:cNvSpPr txBox="1"/>
            <p:nvPr userDrawn="1"/>
          </p:nvSpPr>
          <p:spPr>
            <a:xfrm>
              <a:off x="10526683" y="88165"/>
              <a:ext cx="1654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@chris_sainty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8289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mo">
    <p:bg>
      <p:bgPr>
        <a:blipFill dpi="0" rotWithShape="1">
          <a:blip r:embed="rId2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2123208-10CC-4135-936F-0930DDD143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3" b="22794"/>
          <a:stretch/>
        </p:blipFill>
        <p:spPr>
          <a:xfrm>
            <a:off x="4725371" y="745313"/>
            <a:ext cx="7466630" cy="6112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E9489C-B07C-4F11-83B2-553A54F49E1C}"/>
              </a:ext>
            </a:extLst>
          </p:cNvPr>
          <p:cNvSpPr txBox="1">
            <a:spLocks/>
          </p:cNvSpPr>
          <p:nvPr userDrawn="1"/>
        </p:nvSpPr>
        <p:spPr>
          <a:xfrm>
            <a:off x="838200" y="2063172"/>
            <a:ext cx="10515600" cy="2731656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>
            <a:solidFill>
              <a:schemeClr val="accent1"/>
            </a:solidFill>
          </a:ln>
        </p:spPr>
        <p:txBody>
          <a:bodyPr lIns="540000" tIns="1080000" rIns="540000" bIns="86400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dirty="0"/>
              <a:t>Demo…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CE7D856-E221-4CE6-851D-20E5D1022BDF}"/>
              </a:ext>
            </a:extLst>
          </p:cNvPr>
          <p:cNvSpPr/>
          <p:nvPr userDrawn="1"/>
        </p:nvSpPr>
        <p:spPr>
          <a:xfrm>
            <a:off x="4968788" y="6064249"/>
            <a:ext cx="6245312" cy="788291"/>
          </a:xfrm>
          <a:custGeom>
            <a:avLst/>
            <a:gdLst>
              <a:gd name="connsiteX0" fmla="*/ 3175 w 6248400"/>
              <a:gd name="connsiteY0" fmla="*/ 574675 h 793750"/>
              <a:gd name="connsiteX1" fmla="*/ 6248400 w 6248400"/>
              <a:gd name="connsiteY1" fmla="*/ 0 h 793750"/>
              <a:gd name="connsiteX2" fmla="*/ 5241925 w 6248400"/>
              <a:gd name="connsiteY2" fmla="*/ 793750 h 793750"/>
              <a:gd name="connsiteX3" fmla="*/ 0 w 6248400"/>
              <a:gd name="connsiteY3" fmla="*/ 793750 h 793750"/>
              <a:gd name="connsiteX4" fmla="*/ 3175 w 6248400"/>
              <a:gd name="connsiteY4" fmla="*/ 574675 h 793750"/>
              <a:gd name="connsiteX0" fmla="*/ 3175 w 6248400"/>
              <a:gd name="connsiteY0" fmla="*/ 574675 h 793750"/>
              <a:gd name="connsiteX1" fmla="*/ 6248400 w 6248400"/>
              <a:gd name="connsiteY1" fmla="*/ 0 h 793750"/>
              <a:gd name="connsiteX2" fmla="*/ 5241925 w 6248400"/>
              <a:gd name="connsiteY2" fmla="*/ 790671 h 793750"/>
              <a:gd name="connsiteX3" fmla="*/ 0 w 6248400"/>
              <a:gd name="connsiteY3" fmla="*/ 793750 h 793750"/>
              <a:gd name="connsiteX4" fmla="*/ 3175 w 6248400"/>
              <a:gd name="connsiteY4" fmla="*/ 574675 h 793750"/>
              <a:gd name="connsiteX0" fmla="*/ 3175 w 6248400"/>
              <a:gd name="connsiteY0" fmla="*/ 574675 h 790671"/>
              <a:gd name="connsiteX1" fmla="*/ 6248400 w 6248400"/>
              <a:gd name="connsiteY1" fmla="*/ 0 h 790671"/>
              <a:gd name="connsiteX2" fmla="*/ 5241925 w 6248400"/>
              <a:gd name="connsiteY2" fmla="*/ 790671 h 790671"/>
              <a:gd name="connsiteX3" fmla="*/ 0 w 6248400"/>
              <a:gd name="connsiteY3" fmla="*/ 787592 h 790671"/>
              <a:gd name="connsiteX4" fmla="*/ 3175 w 6248400"/>
              <a:gd name="connsiteY4" fmla="*/ 574675 h 790671"/>
              <a:gd name="connsiteX0" fmla="*/ 3175 w 6248400"/>
              <a:gd name="connsiteY0" fmla="*/ 574675 h 787592"/>
              <a:gd name="connsiteX1" fmla="*/ 6248400 w 6248400"/>
              <a:gd name="connsiteY1" fmla="*/ 0 h 787592"/>
              <a:gd name="connsiteX2" fmla="*/ 5241925 w 6248400"/>
              <a:gd name="connsiteY2" fmla="*/ 784513 h 787592"/>
              <a:gd name="connsiteX3" fmla="*/ 0 w 6248400"/>
              <a:gd name="connsiteY3" fmla="*/ 787592 h 787592"/>
              <a:gd name="connsiteX4" fmla="*/ 3175 w 6248400"/>
              <a:gd name="connsiteY4" fmla="*/ 574675 h 787592"/>
              <a:gd name="connsiteX0" fmla="*/ 3175 w 6248400"/>
              <a:gd name="connsiteY0" fmla="*/ 574675 h 790671"/>
              <a:gd name="connsiteX1" fmla="*/ 6248400 w 6248400"/>
              <a:gd name="connsiteY1" fmla="*/ 0 h 790671"/>
              <a:gd name="connsiteX2" fmla="*/ 5235767 w 6248400"/>
              <a:gd name="connsiteY2" fmla="*/ 790671 h 790671"/>
              <a:gd name="connsiteX3" fmla="*/ 0 w 6248400"/>
              <a:gd name="connsiteY3" fmla="*/ 787592 h 790671"/>
              <a:gd name="connsiteX4" fmla="*/ 3175 w 6248400"/>
              <a:gd name="connsiteY4" fmla="*/ 574675 h 790671"/>
              <a:gd name="connsiteX0" fmla="*/ 95 w 6245320"/>
              <a:gd name="connsiteY0" fmla="*/ 574675 h 793750"/>
              <a:gd name="connsiteX1" fmla="*/ 6245320 w 6245320"/>
              <a:gd name="connsiteY1" fmla="*/ 0 h 793750"/>
              <a:gd name="connsiteX2" fmla="*/ 5232687 w 6245320"/>
              <a:gd name="connsiteY2" fmla="*/ 790671 h 793750"/>
              <a:gd name="connsiteX3" fmla="*/ 6156 w 6245320"/>
              <a:gd name="connsiteY3" fmla="*/ 793750 h 793750"/>
              <a:gd name="connsiteX4" fmla="*/ 95 w 6245320"/>
              <a:gd name="connsiteY4" fmla="*/ 574675 h 793750"/>
              <a:gd name="connsiteX0" fmla="*/ 71 w 6245296"/>
              <a:gd name="connsiteY0" fmla="*/ 574675 h 790672"/>
              <a:gd name="connsiteX1" fmla="*/ 6245296 w 6245296"/>
              <a:gd name="connsiteY1" fmla="*/ 0 h 790672"/>
              <a:gd name="connsiteX2" fmla="*/ 5232663 w 6245296"/>
              <a:gd name="connsiteY2" fmla="*/ 790671 h 790672"/>
              <a:gd name="connsiteX3" fmla="*/ 9211 w 6245296"/>
              <a:gd name="connsiteY3" fmla="*/ 790672 h 790672"/>
              <a:gd name="connsiteX4" fmla="*/ 71 w 6245296"/>
              <a:gd name="connsiteY4" fmla="*/ 574675 h 790672"/>
              <a:gd name="connsiteX0" fmla="*/ 71 w 6245296"/>
              <a:gd name="connsiteY0" fmla="*/ 574675 h 790672"/>
              <a:gd name="connsiteX1" fmla="*/ 6245296 w 6245296"/>
              <a:gd name="connsiteY1" fmla="*/ 0 h 790672"/>
              <a:gd name="connsiteX2" fmla="*/ 5230281 w 6245296"/>
              <a:gd name="connsiteY2" fmla="*/ 785909 h 790672"/>
              <a:gd name="connsiteX3" fmla="*/ 9211 w 6245296"/>
              <a:gd name="connsiteY3" fmla="*/ 790672 h 790672"/>
              <a:gd name="connsiteX4" fmla="*/ 71 w 6245296"/>
              <a:gd name="connsiteY4" fmla="*/ 574675 h 790672"/>
              <a:gd name="connsiteX0" fmla="*/ 87 w 6245312"/>
              <a:gd name="connsiteY0" fmla="*/ 574675 h 788291"/>
              <a:gd name="connsiteX1" fmla="*/ 6245312 w 6245312"/>
              <a:gd name="connsiteY1" fmla="*/ 0 h 788291"/>
              <a:gd name="connsiteX2" fmla="*/ 5230297 w 6245312"/>
              <a:gd name="connsiteY2" fmla="*/ 785909 h 788291"/>
              <a:gd name="connsiteX3" fmla="*/ 6845 w 6245312"/>
              <a:gd name="connsiteY3" fmla="*/ 788291 h 788291"/>
              <a:gd name="connsiteX4" fmla="*/ 87 w 6245312"/>
              <a:gd name="connsiteY4" fmla="*/ 574675 h 78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5312" h="788291">
                <a:moveTo>
                  <a:pt x="87" y="574675"/>
                </a:moveTo>
                <a:lnTo>
                  <a:pt x="6245312" y="0"/>
                </a:lnTo>
                <a:lnTo>
                  <a:pt x="5230297" y="785909"/>
                </a:lnTo>
                <a:lnTo>
                  <a:pt x="6845" y="788291"/>
                </a:lnTo>
                <a:cubicBezTo>
                  <a:pt x="7903" y="715266"/>
                  <a:pt x="-971" y="647700"/>
                  <a:pt x="87" y="57467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494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372DC42-247A-4629-A87B-4C59A7105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4994"/>
          <a:stretch/>
        </p:blipFill>
        <p:spPr>
          <a:xfrm>
            <a:off x="0" y="6337227"/>
            <a:ext cx="12192000" cy="52077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6370E1-4948-4C83-8D11-BF45AC7EC5DE}"/>
              </a:ext>
            </a:extLst>
          </p:cNvPr>
          <p:cNvCxnSpPr>
            <a:cxnSpLocks/>
          </p:cNvCxnSpPr>
          <p:nvPr userDrawn="1"/>
        </p:nvCxnSpPr>
        <p:spPr>
          <a:xfrm>
            <a:off x="0" y="6337226"/>
            <a:ext cx="12192000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83D99BD-5271-4F5B-9F61-808A981DE1F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692BB-8F03-44C9-A778-AA29521E8EFC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9160CB-DDAC-4284-A779-4AA58065FEA1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2314B-700B-4116-8F4C-E435B1EB062C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/>
              <a:t>chrissainty.com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07CB51-2E80-4749-8AFC-C85E5A39EA03}"/>
              </a:ext>
            </a:extLst>
          </p:cNvPr>
          <p:cNvGrpSpPr/>
          <p:nvPr userDrawn="1"/>
        </p:nvGrpSpPr>
        <p:grpSpPr>
          <a:xfrm>
            <a:off x="10154762" y="13058"/>
            <a:ext cx="2026154" cy="519545"/>
            <a:chOff x="10154762" y="13058"/>
            <a:chExt cx="2026154" cy="51954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E911152-9C4A-43B2-AE2D-33225719EB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4762" y="13058"/>
              <a:ext cx="519545" cy="51954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FA7D01-B402-4BB5-B0C7-32BDA4BE8D84}"/>
                </a:ext>
              </a:extLst>
            </p:cNvPr>
            <p:cNvSpPr txBox="1"/>
            <p:nvPr userDrawn="1"/>
          </p:nvSpPr>
          <p:spPr>
            <a:xfrm>
              <a:off x="10526683" y="88165"/>
              <a:ext cx="1654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@chris_sainty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661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35C661-9FD2-431E-AAB1-00767111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45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7A3E5-9938-401E-954C-630BF1D48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58381"/>
            <a:ext cx="10515600" cy="3981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9425B-4244-415E-B5A2-31E809B9B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9684" y="6418053"/>
            <a:ext cx="11712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>
                <a:solidFill>
                  <a:schemeClr val="tx2"/>
                </a:solidFill>
              </a:rPr>
              <a:t>chrissainty.com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11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0" r:id="rId8"/>
    <p:sldLayoutId id="2147483668" r:id="rId9"/>
    <p:sldLayoutId id="2147483669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91CEC-AC8E-4E77-BE7D-33E92DAF7C29}" type="datetimeFigureOut">
              <a:rPr lang="en-GB" smtClean="0"/>
              <a:t>12/12/2020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88B3-6288-4638-953B-6CF8C22E44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458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rienTorris/awesome-blazor" TargetMode="External"/><Relationship Id="rId2" Type="http://schemas.openxmlformats.org/officeDocument/2006/relationships/hyperlink" Target="https://blazor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rissainty.com/" TargetMode="External"/><Relationship Id="rId5" Type="http://schemas.openxmlformats.org/officeDocument/2006/relationships/hyperlink" Target="https://blazor-university.com/" TargetMode="External"/><Relationship Id="rId4" Type="http://schemas.openxmlformats.org/officeDocument/2006/relationships/hyperlink" Target="https://gitter.im/aspnet/Blazor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1.svg"/><Relationship Id="rId1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3922EB-DAE6-4511-B3A5-8696F1D2C8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31902"/>
            <a:ext cx="9144000" cy="776531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12</a:t>
            </a:r>
            <a:r>
              <a:rPr lang="en-GB" sz="2800" baseline="30000" dirty="0">
                <a:solidFill>
                  <a:schemeClr val="bg1"/>
                </a:solidFill>
              </a:rPr>
              <a:t>th</a:t>
            </a:r>
            <a:r>
              <a:rPr lang="en-GB" sz="2800" dirty="0">
                <a:solidFill>
                  <a:schemeClr val="bg1"/>
                </a:solidFill>
              </a:rPr>
              <a:t> December, 2020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49469"/>
          </a:xfrm>
          <a:prstGeom prst="rect">
            <a:avLst/>
          </a:prstGeom>
          <a:solidFill>
            <a:srgbClr val="CC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708531"/>
            <a:ext cx="12192000" cy="149469"/>
          </a:xfrm>
          <a:prstGeom prst="rect">
            <a:avLst/>
          </a:prstGeom>
          <a:solidFill>
            <a:srgbClr val="CC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1833A-8D18-4393-9D23-6C05DBC15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73924"/>
            <a:ext cx="7772400" cy="351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DA1E6-1160-4487-BCF8-C08034AA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It’s all code from here…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FD0C5-531B-4EBF-90FE-41BC5D9E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chrissainty.com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755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80840-DFB5-4E2A-A061-ADBC028CC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12377-9820-49EF-BFD4-8C72955A8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</a:pP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Blazor Official Site - </a:t>
            </a:r>
            <a:r>
              <a:rPr lang="en-GB" sz="24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https://blazor.net</a:t>
            </a:r>
            <a:endParaRPr lang="en-GB" sz="24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</a:pP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Awesome Blazor -</a:t>
            </a:r>
            <a:r>
              <a:rPr lang="en-GB" sz="24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https://github.com/AdrienTorris/awesome-blazor</a:t>
            </a:r>
            <a:endParaRPr lang="en-GB" sz="2400" dirty="0">
              <a:solidFill>
                <a:schemeClr val="accent1"/>
              </a:solidFill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</a:pPr>
            <a:r>
              <a:rPr lang="en-GB" sz="2400" dirty="0">
                <a:ea typeface="Roboto" panose="02000000000000000000" pitchFamily="2" charset="0"/>
              </a:rPr>
              <a:t>Blazor </a:t>
            </a:r>
            <a:r>
              <a:rPr lang="en-GB" sz="2400" dirty="0" err="1">
                <a:ea typeface="Roboto" panose="02000000000000000000" pitchFamily="2" charset="0"/>
              </a:rPr>
              <a:t>Gitter</a:t>
            </a:r>
            <a:r>
              <a:rPr lang="en-GB" sz="2400" dirty="0">
                <a:ea typeface="Roboto" panose="02000000000000000000" pitchFamily="2" charset="0"/>
              </a:rPr>
              <a:t> - </a:t>
            </a:r>
            <a:r>
              <a:rPr lang="en-GB" sz="2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https://gitter.im/aspnet/Blazor</a:t>
            </a:r>
            <a:endParaRPr lang="en-GB" sz="2400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en-GB" sz="2400" dirty="0">
                <a:ea typeface="Roboto" panose="02000000000000000000" pitchFamily="2" charset="0"/>
              </a:rPr>
              <a:t>Blazor University - </a:t>
            </a:r>
            <a:r>
              <a:rPr lang="en-GB" sz="2400" dirty="0">
                <a:solidFill>
                  <a:schemeClr val="accent1"/>
                </a:solidFill>
                <a:ea typeface="Roboto" panose="02000000000000000000" pitchFamily="2" charset="0"/>
                <a:hlinkClick r:id="rId5"/>
              </a:rPr>
              <a:t>https://blazor-university.com</a:t>
            </a:r>
            <a:endParaRPr lang="en-GB" sz="2400" dirty="0">
              <a:solidFill>
                <a:schemeClr val="accent1"/>
              </a:solidFill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</a:pPr>
            <a:r>
              <a:rPr lang="en-GB" sz="2400" dirty="0">
                <a:ea typeface="Roboto" panose="02000000000000000000" pitchFamily="2" charset="0"/>
              </a:rPr>
              <a:t>My blog - </a:t>
            </a:r>
            <a:r>
              <a:rPr lang="en-GB" sz="2400" dirty="0">
                <a:solidFill>
                  <a:schemeClr val="accent1"/>
                </a:solidFill>
                <a:ea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https://chrissainty.com</a:t>
            </a:r>
            <a:endParaRPr lang="en-GB" sz="2400" dirty="0">
              <a:solidFill>
                <a:schemeClr val="accent1"/>
              </a:solidFill>
              <a:ea typeface="Roboto" panose="02000000000000000000" pitchFamily="2" charset="0"/>
            </a:endParaRP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C0BE9C-C749-4FEC-8DE0-7C70B9F08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chrissainty.com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629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E2B0C-8AE3-4E33-B3CE-644E3C408F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watching!</a:t>
            </a:r>
          </a:p>
        </p:txBody>
      </p:sp>
    </p:spTree>
    <p:extLst>
      <p:ext uri="{BB962C8B-B14F-4D97-AF65-F5344CB8AC3E}">
        <p14:creationId xmlns:p14="http://schemas.microsoft.com/office/powerpoint/2010/main" val="250001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room&#10;&#10;Description automatically generated">
            <a:extLst>
              <a:ext uri="{FF2B5EF4-FFF2-40B4-BE49-F238E27FC236}">
                <a16:creationId xmlns:a16="http://schemas.microsoft.com/office/drawing/2014/main" id="{B35FEF93-AE04-FE40-84F0-918BCBD87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927" y="3132084"/>
            <a:ext cx="1628483" cy="13226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166CB8-8A19-F24A-9366-6D9CE5759EDB}"/>
              </a:ext>
            </a:extLst>
          </p:cNvPr>
          <p:cNvSpPr/>
          <p:nvPr/>
        </p:nvSpPr>
        <p:spPr>
          <a:xfrm>
            <a:off x="8607121" y="4715326"/>
            <a:ext cx="3299043" cy="1508105"/>
          </a:xfrm>
          <a:prstGeom prst="rect">
            <a:avLst/>
          </a:prstGeom>
          <a:solidFill>
            <a:srgbClr val="007FBA"/>
          </a:solidFill>
          <a:ln w="12700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For our full Code of Conduct or to report an issue, go to: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https://bit.ly/DDDCofC</a:t>
            </a:r>
          </a:p>
        </p:txBody>
      </p:sp>
      <p:graphicFrame>
        <p:nvGraphicFramePr>
          <p:cNvPr id="10" name="Title 4">
            <a:extLst>
              <a:ext uri="{FF2B5EF4-FFF2-40B4-BE49-F238E27FC236}">
                <a16:creationId xmlns:a16="http://schemas.microsoft.com/office/drawing/2014/main" id="{E7C58CA5-2E12-467D-A4B2-31683AC30232}"/>
              </a:ext>
            </a:extLst>
          </p:cNvPr>
          <p:cNvGraphicFramePr/>
          <p:nvPr/>
        </p:nvGraphicFramePr>
        <p:xfrm>
          <a:off x="350738" y="1459938"/>
          <a:ext cx="8112271" cy="4825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EEE8C29-39A3-854B-A3B2-E61F70914008}"/>
              </a:ext>
            </a:extLst>
          </p:cNvPr>
          <p:cNvSpPr txBox="1"/>
          <p:nvPr/>
        </p:nvSpPr>
        <p:spPr>
          <a:xfrm>
            <a:off x="459130" y="536526"/>
            <a:ext cx="11159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D4D4C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DDD 2020! Welcome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E3E9D16-8061-9C4E-A26F-E4C3707831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30037" y="3008558"/>
            <a:ext cx="1347292" cy="1569661"/>
          </a:xfrm>
          <a:prstGeom prst="rect">
            <a:avLst/>
          </a:prstGeom>
        </p:spPr>
      </p:pic>
      <p:pic>
        <p:nvPicPr>
          <p:cNvPr id="16" name="Picture 15" descr="A picture containing ball, room, table, person&#10;&#10;Description automatically generated">
            <a:extLst>
              <a:ext uri="{FF2B5EF4-FFF2-40B4-BE49-F238E27FC236}">
                <a16:creationId xmlns:a16="http://schemas.microsoft.com/office/drawing/2014/main" id="{1FCB3DBB-ACB7-FE47-9087-B54A1E374D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21439" y="1392714"/>
            <a:ext cx="1621454" cy="161034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BDC696C-E19F-C54A-86E2-5B750EFF7B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30037" y="1544007"/>
            <a:ext cx="1487888" cy="1463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7E790C-5CE0-4EEF-BDE8-7151060DFCD9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654" y="139018"/>
            <a:ext cx="2317239" cy="10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49469"/>
          </a:xfrm>
          <a:prstGeom prst="rect">
            <a:avLst/>
          </a:prstGeom>
          <a:solidFill>
            <a:srgbClr val="CC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708531"/>
            <a:ext cx="12192000" cy="149469"/>
          </a:xfrm>
          <a:prstGeom prst="rect">
            <a:avLst/>
          </a:prstGeom>
          <a:solidFill>
            <a:srgbClr val="CC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D30D040-EEC2-4A75-B6C3-F6424D9CE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FFB56-C0EF-4B00-8A70-B6C497DF5D92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CC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4A1EAA-DDB3-4D06-8567-CBF3EBA52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768" y="365125"/>
            <a:ext cx="2155132" cy="975882"/>
          </a:xfrm>
          <a:prstGeom prst="rect">
            <a:avLst/>
          </a:prstGeom>
        </p:spPr>
      </p:pic>
      <p:sp>
        <p:nvSpPr>
          <p:cNvPr id="26" name="Title 4">
            <a:extLst>
              <a:ext uri="{FF2B5EF4-FFF2-40B4-BE49-F238E27FC236}">
                <a16:creationId xmlns:a16="http://schemas.microsoft.com/office/drawing/2014/main" id="{1D5D0754-9E99-430B-B8A4-1705511B792E}"/>
              </a:ext>
            </a:extLst>
          </p:cNvPr>
          <p:cNvSpPr txBox="1">
            <a:spLocks/>
          </p:cNvSpPr>
          <p:nvPr/>
        </p:nvSpPr>
        <p:spPr>
          <a:xfrm>
            <a:off x="838200" y="1980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Donate!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6BFABA-AE55-47BA-A9FE-8879B2BAC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43" y="2640737"/>
            <a:ext cx="3805714" cy="38902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B5C987D-BAE6-4162-BCB3-C68AE6A1498F}"/>
              </a:ext>
            </a:extLst>
          </p:cNvPr>
          <p:cNvSpPr txBox="1"/>
          <p:nvPr/>
        </p:nvSpPr>
        <p:spPr>
          <a:xfrm>
            <a:off x="940253" y="1967208"/>
            <a:ext cx="10311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https://www.justgiving.com/fundraising/developerday2020</a:t>
            </a:r>
          </a:p>
        </p:txBody>
      </p:sp>
    </p:spTree>
    <p:extLst>
      <p:ext uri="{BB962C8B-B14F-4D97-AF65-F5344CB8AC3E}">
        <p14:creationId xmlns:p14="http://schemas.microsoft.com/office/powerpoint/2010/main" val="200854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49469"/>
          </a:xfrm>
          <a:prstGeom prst="rect">
            <a:avLst/>
          </a:prstGeom>
          <a:solidFill>
            <a:srgbClr val="CC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708531"/>
            <a:ext cx="12192000" cy="149469"/>
          </a:xfrm>
          <a:prstGeom prst="rect">
            <a:avLst/>
          </a:prstGeom>
          <a:solidFill>
            <a:srgbClr val="CC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D30D040-EEC2-4A75-B6C3-F6424D9CE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FFB56-C0EF-4B00-8A70-B6C497DF5D92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CC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4A1EAA-DDB3-4D06-8567-CBF3EBA52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768" y="365125"/>
            <a:ext cx="2155132" cy="975882"/>
          </a:xfrm>
          <a:prstGeom prst="rect">
            <a:avLst/>
          </a:prstGeom>
        </p:spPr>
      </p:pic>
      <p:sp>
        <p:nvSpPr>
          <p:cNvPr id="26" name="Title 4">
            <a:extLst>
              <a:ext uri="{FF2B5EF4-FFF2-40B4-BE49-F238E27FC236}">
                <a16:creationId xmlns:a16="http://schemas.microsoft.com/office/drawing/2014/main" id="{1D5D0754-9E99-430B-B8A4-1705511B792E}"/>
              </a:ext>
            </a:extLst>
          </p:cNvPr>
          <p:cNvSpPr txBox="1">
            <a:spLocks/>
          </p:cNvSpPr>
          <p:nvPr/>
        </p:nvSpPr>
        <p:spPr>
          <a:xfrm>
            <a:off x="838200" y="1980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Sponsors!</a:t>
            </a:r>
          </a:p>
        </p:txBody>
      </p:sp>
      <p:pic>
        <p:nvPicPr>
          <p:cNvPr id="18" name="Picture 17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D3245E22-B5C8-46CF-BF30-A2CE6EED7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80" y="3865716"/>
            <a:ext cx="3598411" cy="58474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D8A79A8-534A-4A13-BAD5-0BA329EBBC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87" y="2122548"/>
            <a:ext cx="2758999" cy="1246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1601074-DE60-4CB9-8028-C6CF3F0372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80"/>
          <a:stretch/>
        </p:blipFill>
        <p:spPr>
          <a:xfrm>
            <a:off x="5451610" y="5004908"/>
            <a:ext cx="1543851" cy="1138039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7"/>
          <a:stretch>
            <a:fillRect/>
          </a:stretch>
        </p:blipFill>
        <p:spPr>
          <a:xfrm>
            <a:off x="4031924" y="1997082"/>
            <a:ext cx="4128151" cy="12301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593391-A07A-4A22-8EFD-0417E24CF1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113" y="2156418"/>
            <a:ext cx="2845331" cy="1213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DA7070-0E3C-419D-A078-33C95FEDA7B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" t="41189" r="5294" b="40063"/>
          <a:stretch/>
        </p:blipFill>
        <p:spPr>
          <a:xfrm>
            <a:off x="6533012" y="3857588"/>
            <a:ext cx="4128151" cy="592870"/>
          </a:xfrm>
          <a:prstGeom prst="rect">
            <a:avLst/>
          </a:prstGeom>
        </p:spPr>
      </p:pic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783E0050-1495-474D-9813-549FA201BA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23" y="4925554"/>
            <a:ext cx="4230624" cy="1490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9EF7C0-F6C5-46F4-8664-021BF2E166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703" y="4666597"/>
            <a:ext cx="2912168" cy="174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6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293298"/>
            <a:ext cx="10515600" cy="8003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 dirty="0">
                <a:latin typeface="Segoe UI" panose="020B0502040204020203" pitchFamily="34" charset="0"/>
                <a:cs typeface="Segoe UI" panose="020B0502040204020203" pitchFamily="34" charset="0"/>
              </a:rPr>
              <a:t>Enjoy your day!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49469"/>
          </a:xfrm>
          <a:prstGeom prst="rect">
            <a:avLst/>
          </a:prstGeom>
          <a:solidFill>
            <a:srgbClr val="CC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708531"/>
            <a:ext cx="12192000" cy="149469"/>
          </a:xfrm>
          <a:prstGeom prst="rect">
            <a:avLst/>
          </a:prstGeom>
          <a:solidFill>
            <a:srgbClr val="CC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547CD62-2CF3-41DB-B8F6-18C2B936A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794B40-989A-4EDF-98A2-01EAF9B72D7A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CC14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711876-493C-42DF-BF30-FB7A638DE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768" y="365125"/>
            <a:ext cx="2155132" cy="975882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6EE5EF51-B65F-4145-A10A-7E806F60AA3F}"/>
              </a:ext>
            </a:extLst>
          </p:cNvPr>
          <p:cNvSpPr txBox="1">
            <a:spLocks/>
          </p:cNvSpPr>
          <p:nvPr/>
        </p:nvSpPr>
        <p:spPr>
          <a:xfrm>
            <a:off x="838200" y="1980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Make it Social! Tweet!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EA3D1-709D-4CC6-8DBE-9294D907C4E0}"/>
              </a:ext>
            </a:extLst>
          </p:cNvPr>
          <p:cNvSpPr txBox="1"/>
          <p:nvPr/>
        </p:nvSpPr>
        <p:spPr>
          <a:xfrm>
            <a:off x="1016977" y="2820805"/>
            <a:ext cx="39448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#DDD2020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CB59C3-239F-46F9-88F3-C172B84FBF50}"/>
              </a:ext>
            </a:extLst>
          </p:cNvPr>
          <p:cNvSpPr txBox="1"/>
          <p:nvPr/>
        </p:nvSpPr>
        <p:spPr>
          <a:xfrm>
            <a:off x="5706210" y="2753218"/>
            <a:ext cx="54688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</a:t>
            </a:r>
            <a:r>
              <a:rPr kumimoji="0" lang="en-GB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developerday</a:t>
            </a:r>
            <a:endParaRPr kumimoji="0" lang="en-GB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AC079643-2ABB-4AC9-892B-613C88171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610" y="4101675"/>
            <a:ext cx="2257175" cy="2257175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A5CFB5F2-A506-4F5B-A347-E38800F8F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215" y="4065384"/>
            <a:ext cx="2257175" cy="2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3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6C737-9F8C-4287-AF1D-5BB0462C8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222" y="1139141"/>
            <a:ext cx="9177556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Building Next Generation Web Apps with Blazor</a:t>
            </a:r>
          </a:p>
        </p:txBody>
      </p:sp>
    </p:spTree>
    <p:extLst>
      <p:ext uri="{BB962C8B-B14F-4D97-AF65-F5344CB8AC3E}">
        <p14:creationId xmlns:p14="http://schemas.microsoft.com/office/powerpoint/2010/main" val="3093200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C465-3CA5-4EA6-984E-D199F4510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4507"/>
            <a:ext cx="10515600" cy="1325563"/>
          </a:xfrm>
        </p:spPr>
        <p:txBody>
          <a:bodyPr/>
          <a:lstStyle/>
          <a:p>
            <a:r>
              <a:rPr lang="en-GB" dirty="0"/>
              <a:t>Hi, I’m Chris…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5A668-1D7A-48FF-B6A3-E693A0A61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568" y="1940070"/>
            <a:ext cx="8725250" cy="3981450"/>
          </a:xfrm>
        </p:spPr>
        <p:txBody>
          <a:bodyPr/>
          <a:lstStyle/>
          <a:p>
            <a:pPr marL="285750" indent="-285750">
              <a:lnSpc>
                <a:spcPct val="150000"/>
              </a:lnSpc>
            </a:pPr>
            <a:r>
              <a:rPr lang="en-GB" dirty="0"/>
              <a:t>Principal Software Developer @ Deployed</a:t>
            </a:r>
          </a:p>
          <a:p>
            <a:pPr marL="285750" indent="-285750">
              <a:lnSpc>
                <a:spcPct val="150000"/>
              </a:lnSpc>
            </a:pPr>
            <a:r>
              <a:rPr lang="en-GB" dirty="0"/>
              <a:t>Microsoft MVP</a:t>
            </a:r>
          </a:p>
          <a:p>
            <a:pPr marL="285750" indent="-285750">
              <a:lnSpc>
                <a:spcPct val="150000"/>
              </a:lnSpc>
            </a:pPr>
            <a:r>
              <a:rPr lang="en-GB" dirty="0"/>
              <a:t>Blogger (chrissainty.com)</a:t>
            </a:r>
          </a:p>
          <a:p>
            <a:pPr marL="285750" indent="-285750">
              <a:lnSpc>
                <a:spcPct val="150000"/>
              </a:lnSpc>
            </a:pPr>
            <a:r>
              <a:rPr lang="en-GB" dirty="0"/>
              <a:t>Author (Blazor in Action)</a:t>
            </a:r>
          </a:p>
          <a:p>
            <a:pPr marL="285750" indent="-285750">
              <a:lnSpc>
                <a:spcPct val="150000"/>
              </a:lnSpc>
            </a:pPr>
            <a:r>
              <a:rPr lang="en-GB" dirty="0"/>
              <a:t>OSS Maintainer (</a:t>
            </a:r>
            <a:r>
              <a:rPr lang="en-GB" dirty="0" err="1"/>
              <a:t>Blazored</a:t>
            </a:r>
            <a:r>
              <a:rPr lang="en-GB" dirty="0"/>
              <a:t>)</a:t>
            </a:r>
          </a:p>
        </p:txBody>
      </p:sp>
      <p:pic>
        <p:nvPicPr>
          <p:cNvPr id="5" name="Picture 4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D24D30AE-9B78-4839-AB20-8945E363F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51" y="1582432"/>
            <a:ext cx="2196851" cy="2196851"/>
          </a:xfrm>
          <a:prstGeom prst="ellipse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0554CDD-1D92-4825-9114-9613E3BBA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251" y="3914904"/>
            <a:ext cx="2196852" cy="88476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3B29A0-8D45-4746-9845-05FFF14B4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chrissainty.com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9004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4AEBB0-72DB-47E1-BAA2-3C24700F0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chrissainty.com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5C7B2-9E93-4DE4-A762-E0099EE00F76}"/>
              </a:ext>
            </a:extLst>
          </p:cNvPr>
          <p:cNvSpPr txBox="1"/>
          <p:nvPr/>
        </p:nvSpPr>
        <p:spPr>
          <a:xfrm>
            <a:off x="1700976" y="3839079"/>
            <a:ext cx="8790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35% discount on all Manning products</a:t>
            </a:r>
            <a:br>
              <a:rPr lang="en-GB" sz="4400" dirty="0"/>
            </a:br>
            <a:r>
              <a:rPr lang="en-GB" sz="4400" b="1" dirty="0"/>
              <a:t>ctwdddv20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124D3-31FF-4574-AB76-DCBC84FC4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033" y="486924"/>
            <a:ext cx="5349929" cy="30048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110CC7-45BB-4AF5-B3C2-F2D7D3ECC74A}"/>
              </a:ext>
            </a:extLst>
          </p:cNvPr>
          <p:cNvSpPr txBox="1"/>
          <p:nvPr/>
        </p:nvSpPr>
        <p:spPr>
          <a:xfrm>
            <a:off x="4156090" y="5572920"/>
            <a:ext cx="3879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https://bit.ly/</a:t>
            </a:r>
            <a:r>
              <a:rPr lang="en-GB" sz="2800" dirty="0"/>
              <a:t>biaddd2020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18934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5360-3CB4-41BD-BE6D-C3862F0AB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0098"/>
            <a:ext cx="10515600" cy="1325563"/>
          </a:xfrm>
        </p:spPr>
        <p:txBody>
          <a:bodyPr/>
          <a:lstStyle/>
          <a:p>
            <a:r>
              <a:rPr lang="en-GB" dirty="0"/>
              <a:t>What we’re going to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D50F9-442D-461D-9FFF-57647AE6A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75661"/>
            <a:ext cx="10515600" cy="299154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GB" sz="3600" dirty="0"/>
              <a:t>Organising Apps</a:t>
            </a:r>
          </a:p>
          <a:p>
            <a:pPr>
              <a:lnSpc>
                <a:spcPct val="150000"/>
              </a:lnSpc>
            </a:pPr>
            <a:r>
              <a:rPr lang="en-GB" sz="3600" dirty="0"/>
              <a:t>Forms &amp; Validation</a:t>
            </a:r>
          </a:p>
          <a:p>
            <a:pPr>
              <a:lnSpc>
                <a:spcPct val="150000"/>
              </a:lnSpc>
            </a:pPr>
            <a:r>
              <a:rPr lang="en-GB" sz="3600" dirty="0"/>
              <a:t>JavaScript Interop</a:t>
            </a:r>
          </a:p>
          <a:p>
            <a:pPr>
              <a:lnSpc>
                <a:spcPct val="150000"/>
              </a:lnSpc>
            </a:pPr>
            <a:r>
              <a:rPr lang="en-GB" sz="3600" dirty="0"/>
              <a:t>Authentication &amp; Authorisation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3003D1-428A-4DA1-9E28-6F3D2FB0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chrissainty.com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993522"/>
      </p:ext>
    </p:extLst>
  </p:cSld>
  <p:clrMapOvr>
    <a:masterClrMapping/>
  </p:clrMapOvr>
</p:sld>
</file>

<file path=ppt/theme/theme1.xml><?xml version="1.0" encoding="utf-8"?>
<a:theme xmlns:a="http://schemas.openxmlformats.org/drawingml/2006/main" name="CS2020">
  <a:themeElements>
    <a:clrScheme name="ChrisSainty">
      <a:dk1>
        <a:srgbClr val="333333"/>
      </a:dk1>
      <a:lt1>
        <a:sysClr val="window" lastClr="FFFFFF"/>
      </a:lt1>
      <a:dk2>
        <a:srgbClr val="4A4E54"/>
      </a:dk2>
      <a:lt2>
        <a:srgbClr val="F4F8FB"/>
      </a:lt2>
      <a:accent1>
        <a:srgbClr val="FF6600"/>
      </a:accent1>
      <a:accent2>
        <a:srgbClr val="C44F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6600"/>
      </a:hlink>
      <a:folHlink>
        <a:srgbClr val="C44F00"/>
      </a:folHlink>
    </a:clrScheme>
    <a:fontScheme name="ChrisSainty">
      <a:majorFont>
        <a:latin typeface="Poppins SemiBold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2020" id="{9BC1E90E-5566-4482-83E6-7CF7E63FF10A}" vid="{9CAA092A-028B-4202-A6FB-93A1A0B7DC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CS2020</Template>
  <TotalTime>10480</TotalTime>
  <Words>267</Words>
  <Application>Microsoft Office PowerPoint</Application>
  <PresentationFormat>Widescreen</PresentationFormat>
  <Paragraphs>53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Calibre</vt:lpstr>
      <vt:lpstr>Calibri</vt:lpstr>
      <vt:lpstr>Calibri Light</vt:lpstr>
      <vt:lpstr>Poppins SemiBold</vt:lpstr>
      <vt:lpstr>Roboto</vt:lpstr>
      <vt:lpstr>Segoe UI</vt:lpstr>
      <vt:lpstr>Segoe UI Semibold</vt:lpstr>
      <vt:lpstr>CS2020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Next Generation Web Apps with Blazor</vt:lpstr>
      <vt:lpstr>Hi, I’m Chris…</vt:lpstr>
      <vt:lpstr>PowerPoint Presentation</vt:lpstr>
      <vt:lpstr>What we’re going to cover</vt:lpstr>
      <vt:lpstr>It’s all code from here…</vt:lpstr>
      <vt:lpstr>Useful Resources</vt:lpstr>
      <vt:lpstr>Thank you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Sainty</dc:creator>
  <cp:lastModifiedBy>Chris Sainty</cp:lastModifiedBy>
  <cp:revision>6</cp:revision>
  <dcterms:created xsi:type="dcterms:W3CDTF">2019-10-30T23:17:01Z</dcterms:created>
  <dcterms:modified xsi:type="dcterms:W3CDTF">2020-12-12T08:33:35Z</dcterms:modified>
</cp:coreProperties>
</file>